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>
        <p:scale>
          <a:sx n="125" d="100"/>
          <a:sy n="125" d="100"/>
        </p:scale>
        <p:origin x="22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67933"/>
              </p:ext>
            </p:extLst>
          </p:nvPr>
        </p:nvGraphicFramePr>
        <p:xfrm>
          <a:off x="929111" y="1511618"/>
          <a:ext cx="9891460" cy="2345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sngStrike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[137]: all topics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NRSL_enh_Part_2 [131]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: On/off time mask, MRP for intra-band</a:t>
                      </a: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NRSL_enh_Part_2 [130], NRSL_enh_Part_3 [132]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3,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#4, #5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FF3300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FF3300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kern="1200" dirty="0" smtClean="0">
                        <a:solidFill>
                          <a:srgbClr val="FF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FF3300"/>
                          </a:solidFill>
                          <a:latin typeface="+mn-lt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kern="1200" baseline="0" dirty="0" smtClean="0">
                          <a:solidFill>
                            <a:srgbClr val="FF3300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FF3300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NR_TxD 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467520"/>
              </p:ext>
            </p:extLst>
          </p:nvPr>
        </p:nvGraphicFramePr>
        <p:xfrm>
          <a:off x="929106" y="4138175"/>
          <a:ext cx="9891461" cy="16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150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for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ontroversial topics.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[139]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purl.org/dc/terms/"/>
    <ds:schemaRef ds:uri="http://purl.org/dc/elements/1.1/"/>
    <ds:schemaRef ds:uri="http://schemas.microsoft.com/office/2006/documentManagement/types"/>
    <ds:schemaRef ds:uri="a915fe38-2618-47b6-8303-829fb71466d5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341547</TotalTime>
  <Words>653</Words>
  <Application>Microsoft Office PowerPoint</Application>
  <PresentationFormat>宽屏</PresentationFormat>
  <Paragraphs>138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934</cp:revision>
  <cp:lastPrinted>2016-09-15T08:31:35Z</cp:lastPrinted>
  <dcterms:created xsi:type="dcterms:W3CDTF">2009-11-27T05:15:11Z</dcterms:created>
  <dcterms:modified xsi:type="dcterms:W3CDTF">2022-02-23T07:12:14Z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(3)N+OrTLRPHGoiSRwvpCIOiU9HLzSeL5/VYraz8Huo8v6PjdJv7Su2NZe8gAIfzudf6xeuPjfm
ro+L5BBWSA2zWzbPMGnbohCsVJXqJZe6Y/qn+gYeM55VWuY3+9RU9LwapgmzDGSb6598NVV5
a112E24RYPs5MRLP3/lIOrWFykAGXtjBRyJR6N9ejkovP9GCnBRgsOU5GqQDSfxXpgK+j/qU
f0zHjSBQiRfjwFvMPX</vt:lpwstr>
  </property>
  <property fmtid="{D5CDD505-2E9C-101B-9397-08002B2CF9AE}" pid="15" name="_2015_ms_pID_7253431">
    <vt:lpwstr>ZRVZso5hDdJZwN21WcjUhgAUoZtQNoJJJsmNf7qMyGgzhpD/ersMpM
pgilYkl7WOc+aAvr+B6sD98tYTce8ehU/tqcKSiSoKnCtN+Wrh9vDwKeKS3uu2y5haNFepkM
Oc8yTvxwjLfWXw1CSMmevtt+SbktfJsaBwO2h6sN3q0KuHJ+e6dgBAcuwtgAC+OJhyqTtovG
/Lf7A6aQ2euCfzYe3Gd/LhJxQl5Yzt2op02P</vt:lpwstr>
  </property>
  <property fmtid="{D5CDD505-2E9C-101B-9397-08002B2CF9AE}" pid="16" name="_2015_ms_pID_7253432">
    <vt:lpwstr>Aw==</vt:lpwstr>
  </property>
</Properties>
</file>