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79" r:id="rId5"/>
    <p:sldId id="987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EA3096-1F1D-461D-ACEB-84C3340AE11B}" v="1" dt="2021-08-01T13:08:4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27" autoAdjust="0"/>
    <p:restoredTop sz="95801" autoAdjust="0"/>
  </p:normalViewPr>
  <p:slideViewPr>
    <p:cSldViewPr snapToGrid="0">
      <p:cViewPr>
        <p:scale>
          <a:sx n="125" d="100"/>
          <a:sy n="125" d="100"/>
        </p:scale>
        <p:origin x="-12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2EEA3096-1F1D-461D-ACEB-84C3340AE11B}"/>
    <pc:docChg chg="undo custSel modSld">
      <pc:chgData name="Chervyakov, Andrey" userId="dbdfc4e7-c505-4785-a117-c03dfe609c52" providerId="ADAL" clId="{2EEA3096-1F1D-461D-ACEB-84C3340AE11B}" dt="2021-08-01T13:34:33.887" v="226" actId="1592"/>
      <pc:docMkLst>
        <pc:docMk/>
      </pc:docMkLst>
      <pc:sldChg chg="modSp mod addCm delCm modCm">
        <pc:chgData name="Chervyakov, Andrey" userId="dbdfc4e7-c505-4785-a117-c03dfe609c52" providerId="ADAL" clId="{2EEA3096-1F1D-461D-ACEB-84C3340AE11B}" dt="2021-08-01T13:34:33.887" v="226" actId="1592"/>
        <pc:sldMkLst>
          <pc:docMk/>
          <pc:sldMk cId="2261567071" sldId="928"/>
        </pc:sldMkLst>
        <pc:spChg chg="mod">
          <ac:chgData name="Chervyakov, Andrey" userId="dbdfc4e7-c505-4785-a117-c03dfe609c52" providerId="ADAL" clId="{2EEA3096-1F1D-461D-ACEB-84C3340AE11B}" dt="2021-08-01T13:34:27.529" v="225" actId="20577"/>
          <ac:spMkLst>
            <pc:docMk/>
            <pc:sldMk cId="2261567071" sldId="928"/>
            <ac:spMk id="3" creationId="{B1BE6906-4FA3-42DA-8E86-BA4DD12F41A6}"/>
          </ac:spMkLst>
        </pc:spChg>
      </pc:sldChg>
      <pc:sldChg chg="modSp mod addCm delCm">
        <pc:chgData name="Chervyakov, Andrey" userId="dbdfc4e7-c505-4785-a117-c03dfe609c52" providerId="ADAL" clId="{2EEA3096-1F1D-461D-ACEB-84C3340AE11B}" dt="2021-08-01T13:21:43.609" v="217" actId="948"/>
        <pc:sldMkLst>
          <pc:docMk/>
          <pc:sldMk cId="3082891650" sldId="970"/>
        </pc:sldMkLst>
        <pc:spChg chg="mod">
          <ac:chgData name="Chervyakov, Andrey" userId="dbdfc4e7-c505-4785-a117-c03dfe609c52" providerId="ADAL" clId="{2EEA3096-1F1D-461D-ACEB-84C3340AE11B}" dt="2021-08-01T13:21:43.609" v="217" actId="948"/>
          <ac:spMkLst>
            <pc:docMk/>
            <pc:sldMk cId="3082891650" sldId="970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2EEA3096-1F1D-461D-ACEB-84C3340AE11B}" dt="2021-08-01T13:22:13.589" v="219" actId="108"/>
        <pc:sldMkLst>
          <pc:docMk/>
          <pc:sldMk cId="4244984083" sldId="972"/>
        </pc:sldMkLst>
        <pc:spChg chg="mod">
          <ac:chgData name="Chervyakov, Andrey" userId="dbdfc4e7-c505-4785-a117-c03dfe609c52" providerId="ADAL" clId="{2EEA3096-1F1D-461D-ACEB-84C3340AE11B}" dt="2021-08-01T13:22:13.589" v="219" actId="108"/>
          <ac:spMkLst>
            <pc:docMk/>
            <pc:sldMk cId="4244984083" sldId="972"/>
            <ac:spMk id="197" creationId="{B6CDA6FF-6740-49E7-B14C-1831ED62E0F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RAN4#102-e </a:t>
            </a:r>
            <a:r>
              <a:rPr lang="en-US" altLang="zh-CN" b="1" dirty="0"/>
              <a:t>Main</a:t>
            </a:r>
            <a:r>
              <a:rPr lang="en-US" b="1" dirty="0" smtClean="0"/>
              <a:t> </a:t>
            </a:r>
            <a:r>
              <a:rPr lang="en-US" b="1" dirty="0"/>
              <a:t>session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xmlns="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9391025"/>
              </p:ext>
            </p:extLst>
          </p:nvPr>
        </p:nvGraphicFramePr>
        <p:xfrm>
          <a:off x="929111" y="1511618"/>
          <a:ext cx="9891460" cy="23451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93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561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659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+mj-ea"/>
                        </a:rPr>
                        <a:t>Week 1 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Feb. 21</a:t>
                      </a:r>
                      <a:r>
                        <a:rPr lang="en-US" altLang="zh-CN" sz="1000" b="0" kern="1200" baseline="300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Monday</a:t>
                      </a:r>
                      <a:endParaRPr lang="zh-CN" altLang="en-US" sz="1000" b="0" kern="1200" dirty="0">
                        <a:solidFill>
                          <a:srgbClr val="72AF2F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NR_cov_enh [136]: #1, #2, #3,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#4</a:t>
                      </a:r>
                      <a:endParaRPr lang="pt-BR" altLang="zh-CN" sz="1000" b="0" kern="120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120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sngStrike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feMIMO</a:t>
                      </a:r>
                      <a:r>
                        <a:rPr lang="pt-BR" altLang="zh-CN" sz="1000" b="0" strike="sng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[137]: all topics</a:t>
                      </a:r>
                      <a:endParaRPr lang="pt-BR" altLang="zh-CN" sz="1000" b="0" strike="sngStrike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sng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sngStrike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20016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Feb. 22</a:t>
                      </a:r>
                      <a:r>
                        <a:rPr lang="en-US" altLang="zh-CN" sz="10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nd</a:t>
                      </a:r>
                      <a:r>
                        <a:rPr lang="en-US" altLang="zh-CN" sz="1000" b="0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Tuesday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feMIMO</a:t>
                      </a:r>
                      <a:r>
                        <a:rPr lang="pt-BR" altLang="zh-CN" sz="100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[137]: all </a:t>
                      </a:r>
                      <a:r>
                        <a:rPr lang="pt-BR" altLang="zh-CN" sz="100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topics</a:t>
                      </a:r>
                      <a:endParaRPr lang="pt-BR" altLang="zh-CN" sz="1000" b="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j-ea"/>
                          <a:cs typeface="+mn-cs"/>
                        </a:rPr>
                        <a:t>60 </a:t>
                      </a:r>
                      <a:r>
                        <a:rPr lang="en-US" altLang="zh-CN" sz="10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j-ea"/>
                          <a:cs typeface="+mn-cs"/>
                        </a:rPr>
                        <a:t>min</a:t>
                      </a:r>
                      <a:endParaRPr lang="pt-BR" sz="1000" b="0" kern="1200" dirty="0" smtClean="0">
                        <a:solidFill>
                          <a:srgbClr val="FF000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NRSL_enh_Part_1 </a:t>
                      </a: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[130</a:t>
                      </a: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r>
                        <a:rPr lang="pt-BR" altLang="zh-CN" sz="100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: On/off time mask, MRP for intra-band</a:t>
                      </a: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NRSL_enh_Part_2 [131], NRSL_enh_Part_3 [132]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j-ea"/>
                          <a:cs typeface="+mn-cs"/>
                        </a:rPr>
                        <a:t>60 </a:t>
                      </a:r>
                      <a:r>
                        <a:rPr lang="pt-BR" sz="10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j-ea"/>
                          <a:cs typeface="+mn-cs"/>
                        </a:rPr>
                        <a:t>min</a:t>
                      </a:r>
                      <a:endParaRPr lang="pt-BR" sz="1000" b="0" kern="1200" dirty="0">
                        <a:solidFill>
                          <a:srgbClr val="FF000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787127252"/>
                  </a:ext>
                </a:extLst>
              </a:tr>
              <a:tr h="17037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NR_HST_FR2 [129]: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all topics</a:t>
                      </a:r>
                      <a:endParaRPr lang="en-US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386938280"/>
                  </a:ext>
                </a:extLst>
              </a:tr>
              <a:tr h="175638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Feb.23</a:t>
                      </a:r>
                      <a:r>
                        <a:rPr lang="en-US" altLang="zh-CN" sz="10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rd</a:t>
                      </a:r>
                      <a:r>
                        <a:rPr lang="en-US" altLang="zh-CN" sz="1000" b="0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Wednesday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NR_RF_FR1_enh_IntraHPUE [124]: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#1, #2, #3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NR_RF_FR2_enh2_Part_1 [125]: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#2, #3, #4, #5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120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924680622"/>
                  </a:ext>
                </a:extLst>
              </a:tr>
              <a:tr h="160197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Feb.24</a:t>
                      </a:r>
                      <a:r>
                        <a:rPr lang="en-US" altLang="zh-CN" sz="1000" b="0" kern="1200" baseline="30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Thursday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NR_RF_FR2_enh2_Part_2 [126]: #1, #2, #3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NR_RF_FR2_enh2_Part_3 [127]: #1, #2</a:t>
                      </a:r>
                      <a:endParaRPr lang="en-US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294813806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Reserved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30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60197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Feb. 25</a:t>
                      </a:r>
                      <a:r>
                        <a:rPr lang="en-US" altLang="zh-CN" sz="1000" b="0" kern="1200" baseline="30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Friday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NR_TxD [128]: #3, #4.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234520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R17_feature_list [139]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503294280"/>
                  </a:ext>
                </a:extLst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xmlns="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467520"/>
              </p:ext>
            </p:extLst>
          </p:nvPr>
        </p:nvGraphicFramePr>
        <p:xfrm>
          <a:off x="929106" y="4138175"/>
          <a:ext cx="9891461" cy="1600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45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437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321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4220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+mj-ea"/>
                        </a:rPr>
                        <a:t>Week 2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0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5155733"/>
                  </a:ext>
                </a:extLst>
              </a:tr>
              <a:tr h="6821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</a:rPr>
                        <a:t>Feb. 28</a:t>
                      </a:r>
                      <a:r>
                        <a:rPr lang="en-US" altLang="zh-CN" sz="1000" b="0" baseline="30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altLang="zh-CN" sz="1000" b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</a:rPr>
                        <a:t>/ Monday</a:t>
                      </a:r>
                      <a:endParaRPr lang="zh-CN" sz="10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NR_ext_to_71GHz_Part_1 [133]: all topics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NR_ext_to_71GHz_Part_1 [134]: all topics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88654182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Mar.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1</a:t>
                      </a:r>
                      <a:r>
                        <a:rPr lang="en-US" altLang="zh-CN" sz="1000" b="0" kern="1200" baseline="30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Tuesday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NR_RedCap [138]: #1,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#2, #3, #4, #5</a:t>
                      </a:r>
                      <a:endParaRPr lang="en-US" altLang="zh-CN" sz="10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150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NR_reply_LS_UE_RF</a:t>
                      </a: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[142]: Rel-17 related, #1, #2, #8</a:t>
                      </a:r>
                      <a:endParaRPr lang="zh-CN" altLang="en-US" sz="1000" b="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40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Mar. 2</a:t>
                      </a:r>
                      <a:r>
                        <a:rPr lang="en-US" altLang="zh-CN" sz="1000" b="0" kern="1200" baseline="30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nd</a:t>
                      </a: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Wednesday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Reserved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for 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ontroversial topics.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detailed arrangement will be updated depending on progress</a:t>
                      </a:r>
                      <a:endParaRPr lang="zh-CN" altLang="en-US" sz="1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180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Mar. 3</a:t>
                      </a:r>
                      <a:r>
                        <a:rPr lang="en-US" altLang="zh-CN" sz="1000" b="0" kern="1200" baseline="30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rd</a:t>
                      </a: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Thursday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R17_feature_list [139]</a:t>
                      </a:r>
                      <a:endParaRPr lang="en-US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Final round (Return to).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The detailed arrangement will be updated depending on progress</a:t>
                      </a:r>
                      <a:endParaRPr lang="zh-CN" altLang="en-US" sz="1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180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5452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9515633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8679333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</a:t>
            </a:r>
            <a:r>
              <a:rPr lang="en-US" altLang="zh-CN" b="1" dirty="0" smtClean="0"/>
              <a:t>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781694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14917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651855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=""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08556" y="5895783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n (Feb 21)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Tue (Feb 22)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Wed (Feb 23)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Thu (Feb 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Fri (Feb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Mon (Feb 28)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Tue (Mar 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Wed (Mar 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Thu (Mar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336039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(Feb 21~24)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(Feb 28 ~ 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1748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1882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87795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336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2320" y="558452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6525" y="2968458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0266" y="4809060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revisions (deadline for new 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79009" y="2038122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8614" y="3968256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2899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4: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296567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formal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  <a:endParaRPr lang="en-US" sz="800" b="1" kern="0" dirty="0">
              <a:solidFill>
                <a:schemeClr val="bg1"/>
              </a:solidFill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2673" y="2969163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draft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408601" y="2464966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</a:t>
            </a:r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agreeable)</a:t>
            </a:r>
            <a:endParaRPr lang="en-US" altLang="zh-CN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Tue 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19:00 ~ </a:t>
            </a:r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Wed 16:00 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332459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6121034" y="3974504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95722" y="450290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</a:t>
            </a:r>
            <a:r>
              <a:rPr lang="en-US" altLang="zh-CN" sz="800" b="1" dirty="0" smtClean="0">
                <a:latin typeface="+mj-ea"/>
              </a:rPr>
              <a:t>agenda or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6336193" y="5749205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latin typeface="+mj-ea"/>
              </a:rPr>
              <a:t>Strict deadline for new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598564" y="2085632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  <p:sp>
        <p:nvSpPr>
          <p:cNvPr id="97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6190093" y="1383540"/>
            <a:ext cx="79491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Feb 25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587986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terms/"/>
    <ds:schemaRef ds:uri="http://schemas.openxmlformats.org/package/2006/metadata/core-properties"/>
    <ds:schemaRef ds:uri="http://purl.org/dc/elements/1.1/"/>
    <ds:schemaRef ds:uri="23d77754-4ccc-4c57-9291-cab09e81894a"/>
    <ds:schemaRef ds:uri="a915fe38-2618-47b6-8303-829fb71466d5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340996</TotalTime>
  <Words>645</Words>
  <Application>Microsoft Office PowerPoint</Application>
  <PresentationFormat>宽屏</PresentationFormat>
  <Paragraphs>138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RAN4#102-e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Xizeng Dai</cp:lastModifiedBy>
  <cp:revision>927</cp:revision>
  <cp:lastPrinted>2016-09-15T08:31:35Z</cp:lastPrinted>
  <dcterms:created xsi:type="dcterms:W3CDTF">2009-11-27T05:15:11Z</dcterms:created>
  <dcterms:modified xsi:type="dcterms:W3CDTF">2022-02-21T16:21:20Z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(3)EuiDM5zUQeLqdsmuqpAPuSFG+iI3loz4eGB8Ijp0+1GtySTMe2JvaBiJK5YSQCAefbcC9dN3
5DI7dAU0DrR2N56r6b90znqCZpgGWTbe45JIr9jlIoMjWYeXCEcyGNUsEm2VBxjO69PwHIi/
o6BPyjY+T/i+DP4hm0y96Hp9EKtaq9nu36PvfsfcZLAfDQ0QpoMzU0y8+G8TGeUv1FdK5bIV
g0bHnIk6Pupf6leQqN</vt:lpwstr>
  </property>
  <property fmtid="{D5CDD505-2E9C-101B-9397-08002B2CF9AE}" pid="15" name="_2015_ms_pID_7253431">
    <vt:lpwstr>UU7jucuIb7BitfnvpzMb8dwQfTlAoXHOVcAk2oHSBdTFM0/djcrhy/
DDoQJkETt+5qIBFB7jYGWpncTV9qJVWdlcaZbnnDN4iYzdaFMfA9B+Y21r6jj0wyByaBowmg
ygEV8pcBLGsDUUMCSvjfiEzIbe8CHFLCnfatgyAvG3bP8tKvh4Ma374LcE76pmmnxbehzPVT
FqcvnJv3L46M98tV5uCpqjaT6BRHIhFetfV6</vt:lpwstr>
  </property>
  <property fmtid="{D5CDD505-2E9C-101B-9397-08002B2CF9AE}" pid="16" name="_2015_ms_pID_7253432">
    <vt:lpwstr>jw==</vt:lpwstr>
  </property>
</Properties>
</file>