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0" r:id="rId5"/>
    <p:sldId id="936" r:id="rId6"/>
    <p:sldId id="93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3585951"/>
              </p:ext>
            </p:extLst>
          </p:nvPr>
        </p:nvGraphicFramePr>
        <p:xfrm>
          <a:off x="509717" y="1691639"/>
          <a:ext cx="11166634" cy="4299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1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21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[308] NTN general 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SAN Class</a:t>
                      </a:r>
                      <a:endParaRPr lang="zh-CN" altLang="en-US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[309] NTN co-existence: case 6 handling,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ACLR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/ACS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30</a:t>
                      </a:r>
                      <a:r>
                        <a:rPr lang="en-US" altLang="zh-CN" sz="1000" baseline="0" dirty="0" smtClean="0"/>
                        <a:t> </a:t>
                      </a:r>
                      <a:r>
                        <a:rPr lang="en-US" altLang="zh-CN" sz="1000" dirty="0" smtClean="0"/>
                        <a:t>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37182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[310]/[311] 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/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120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97870004"/>
                  </a:ext>
                </a:extLst>
              </a:tr>
              <a:tr h="1075771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22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4:00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[322] CRS-IM: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signaling,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30kHz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supporting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180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309563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23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4:00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[304] Repeater general: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TDD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switching requirements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3095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[305]/[306] NR 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ACRR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OOB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gain;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Others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120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8769526"/>
                  </a:ext>
                </a:extLst>
              </a:tr>
              <a:tr h="2659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Feb 24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Remaining issues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30 </a:t>
                      </a:r>
                      <a:r>
                        <a:rPr lang="en-US" altLang="zh-CN" sz="1000" kern="1200" dirty="0" smtClean="0"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[320/321]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[323]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-IRC: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others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 minutes 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594607994"/>
                  </a:ext>
                </a:extLst>
              </a:tr>
              <a:tr h="29755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Friday  Feb 25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BS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[312] Above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11974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77979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4112706"/>
              </p:ext>
            </p:extLst>
          </p:nvPr>
        </p:nvGraphicFramePr>
        <p:xfrm>
          <a:off x="509717" y="1708264"/>
          <a:ext cx="11166634" cy="3541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28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(OTA)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[334]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OTA: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[335]/[336]: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TRP_TRS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</a:t>
                      </a:r>
                      <a:r>
                        <a:rPr lang="en-US" altLang="zh-CN" sz="1000" baseline="0" dirty="0" smtClean="0"/>
                        <a:t> </a:t>
                      </a:r>
                      <a:r>
                        <a:rPr lang="en-US" altLang="zh-CN" sz="1000" dirty="0" smtClean="0"/>
                        <a:t>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37182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[337]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FR2Test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enhancement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97870004"/>
                  </a:ext>
                </a:extLst>
              </a:tr>
              <a:tr h="24648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smtClean="0">
                          <a:effectLst/>
                        </a:rPr>
                        <a:t>March 1st</a:t>
                      </a:r>
                      <a:endParaRPr lang="en-US" altLang="zh-CN" sz="1000" kern="120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return to) 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Repeater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32067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above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pending on available time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77558705"/>
                  </a:ext>
                </a:extLst>
              </a:tr>
              <a:tr h="279047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March 2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nd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Reserved for return to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, 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topic areas 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signaling)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72539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March 3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rd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(final round checking)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round checking..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58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6055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345393</TotalTime>
  <Words>675</Words>
  <Application>Microsoft Office PowerPoint</Application>
  <PresentationFormat>宽屏</PresentationFormat>
  <Paragraphs>151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RAN4#102-e BSRF_Demod_Test session GTW schedule </vt:lpstr>
      <vt:lpstr>RAN4#102-e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670</cp:revision>
  <cp:lastPrinted>2016-09-15T08:31:35Z</cp:lastPrinted>
  <dcterms:created xsi:type="dcterms:W3CDTF">2009-11-27T05:15:11Z</dcterms:created>
  <dcterms:modified xsi:type="dcterms:W3CDTF">2022-02-18T14:42:51Z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