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7" r:id="rId5"/>
    <p:sldId id="936" r:id="rId6"/>
    <p:sldId id="93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1426577"/>
              </p:ext>
            </p:extLst>
          </p:nvPr>
        </p:nvGraphicFramePr>
        <p:xfrm>
          <a:off x="509717" y="1691639"/>
          <a:ext cx="11166634" cy="40177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1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21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[304] Repeater general: Co-location requirements</a:t>
                      </a:r>
                      <a:endParaRPr lang="zh-CN" alt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61351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[305]/[306] NR 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ACRR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OOB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gain; Others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120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74060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22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4:00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[322] CRS-IM: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signaling,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30kHz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supporting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180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309563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23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4:00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[308] NTN general 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SAN Class</a:t>
                      </a:r>
                      <a:endParaRPr lang="zh-CN" altLang="en-US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571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[309] NTN co-existence: case 6 handling,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ACLR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/ACS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30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8769526"/>
                  </a:ext>
                </a:extLst>
              </a:tr>
              <a:tr h="1571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[310] 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endParaRPr lang="en-US" altLang="zh-CN" sz="1000" strike="sngStrik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51763115"/>
                  </a:ext>
                </a:extLst>
              </a:tr>
              <a:tr h="2659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Feb 24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+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[311] 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endParaRPr lang="zh-CN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Remaining issue 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30 minutes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[323]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-IRC: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others</a:t>
                      </a:r>
                      <a:endParaRPr lang="zh-CN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90 minutes 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594607994"/>
                  </a:ext>
                </a:extLst>
              </a:tr>
              <a:tr h="297552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Friday  Feb 25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RF+Demod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[312] Above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49678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77979247"/>
                  </a:ext>
                </a:extLst>
              </a:tr>
              <a:tr h="1226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[320/321]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(pending on available time)</a:t>
                      </a:r>
                      <a:endParaRPr lang="zh-CN" altLang="zh-CN" sz="1000" kern="1200" baseline="0" dirty="0" smtClean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38319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67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3466356"/>
              </p:ext>
            </p:extLst>
          </p:nvPr>
        </p:nvGraphicFramePr>
        <p:xfrm>
          <a:off x="509717" y="1708264"/>
          <a:ext cx="11166634" cy="41509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28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return to)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90 </a:t>
                      </a:r>
                      <a:r>
                        <a:rPr lang="en-US" altLang="zh-CN" sz="1000" dirty="0" smtClean="0"/>
                        <a:t>minutes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32598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90</a:t>
                      </a:r>
                      <a:r>
                        <a:rPr lang="en-US" altLang="zh-CN" sz="1000" baseline="0" dirty="0" smtClean="0"/>
                        <a:t> </a:t>
                      </a:r>
                      <a:r>
                        <a:rPr lang="en-US" altLang="zh-CN" sz="1000" dirty="0" smtClean="0"/>
                        <a:t>minutes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4648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March 1st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(OTA ) 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[334]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OTA: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[335]/[336]: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TRP_TRS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32067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[337]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FR2Test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enhancement: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77558705"/>
                  </a:ext>
                </a:extLst>
              </a:tr>
              <a:tr h="248039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March 2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nd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Reserved for return to [322] CRS-IM, [323]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-IRC receiver: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feature list NWA, test set-up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33581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[329] </a:t>
                      </a:r>
                      <a:r>
                        <a:rPr lang="en-GB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NR_cov_enh_Demod</a:t>
                      </a:r>
                      <a:r>
                        <a:rPr lang="en-GB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: Test scope </a:t>
                      </a:r>
                      <a:endParaRPr lang="zh-CN" altLang="zh-CN" sz="1000" kern="1200" baseline="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30 </a:t>
                      </a:r>
                      <a:r>
                        <a:rPr lang="en-US" altLang="zh-CN" sz="1000" kern="1200" dirty="0" smtClean="0"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838754226"/>
                  </a:ext>
                </a:extLst>
              </a:tr>
              <a:tr h="13686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Reserved for return to </a:t>
                      </a:r>
                      <a:r>
                        <a:rPr lang="en-US" altLang="zh-CN" sz="100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</a:t>
                      </a: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-17 </a:t>
                      </a:r>
                      <a:r>
                        <a:rPr lang="en-US" altLang="zh-CN" sz="100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[309] </a:t>
                      </a:r>
                      <a:r>
                        <a:rPr lang="en-US" altLang="zh-CN" sz="100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eIAB</a:t>
                      </a: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[312] above </a:t>
                      </a:r>
                      <a:r>
                        <a:rPr lang="en-US" altLang="zh-CN" sz="100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52.6GHz</a:t>
                      </a: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[310]/[311] NTN </a:t>
                      </a:r>
                      <a:r>
                        <a:rPr lang="en-US" altLang="zh-CN" sz="100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(pending on available time)</a:t>
                      </a:r>
                      <a:endParaRPr lang="zh-CN" altLang="zh-CN" sz="100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zh-CN" altLang="zh-CN" sz="10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 </a:t>
                      </a: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30615056"/>
                  </a:ext>
                </a:extLst>
              </a:tr>
              <a:tr h="72539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March 3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rd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(final round checking)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Final round checking: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status checking (~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1H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Other topics with extended round if any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topics focused on general scope discussion with candidate list (pending on available time)</a:t>
                      </a:r>
                    </a:p>
                    <a:p>
                      <a:pPr marL="628627" marR="0" lvl="1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[329]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FeMIMO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Demod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28627" marR="0" lvl="1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[327] Above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marL="628627" marR="0" lvl="1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[325] NTN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Demod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628627" marR="0" lvl="1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[332]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NR_SL_enh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endParaRPr lang="en-US" altLang="zh-CN" sz="1000" kern="1200" baseline="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58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6055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347015</TotalTime>
  <Words>770</Words>
  <Application>Microsoft Office PowerPoint</Application>
  <PresentationFormat>宽屏</PresentationFormat>
  <Paragraphs>162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RAN4#102-e BSRF_Demod_Test session GTW schedule </vt:lpstr>
      <vt:lpstr>RAN4#102-e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687</cp:revision>
  <cp:lastPrinted>2016-09-15T08:31:35Z</cp:lastPrinted>
  <dcterms:created xsi:type="dcterms:W3CDTF">2009-11-27T05:15:11Z</dcterms:created>
  <dcterms:modified xsi:type="dcterms:W3CDTF">2022-03-01T10:33:49Z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