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7" r:id="rId5"/>
    <p:sldId id="936" r:id="rId6"/>
    <p:sldId id="93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941509"/>
              </p:ext>
            </p:extLst>
          </p:nvPr>
        </p:nvGraphicFramePr>
        <p:xfrm>
          <a:off x="509717" y="1691639"/>
          <a:ext cx="11166634" cy="40177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[304] Repeater general: Co-location requirements</a:t>
                      </a:r>
                      <a:endParaRPr lang="zh-CN" alt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61351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[305]/[306] NR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gain; Others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74060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22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CRS-IM: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30kHz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supporting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30956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23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[308] NTN general 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SAN Class</a:t>
                      </a:r>
                      <a:endParaRPr lang="zh-CN" altLang="en-US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NTN co-existence: case 6 handling,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/ACS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30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8769526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[310</a:t>
                      </a:r>
                      <a:r>
                        <a:rPr lang="en-US" altLang="zh-CN" sz="1000" strike="sngStrike" kern="1200" baseline="0" dirty="0" smtClean="0">
                          <a:effectLst/>
                        </a:rPr>
                        <a:t>]/[311]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strike="sngStrike" kern="1200" baseline="0" dirty="0" smtClean="0">
                          <a:effectLst/>
                        </a:rPr>
                        <a:t>/ </a:t>
                      </a:r>
                      <a:r>
                        <a:rPr lang="en-US" altLang="zh-CN" sz="1000" strike="sngStrike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strike="sngStrike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strike="sngStrike" kern="1200" baseline="0" dirty="0" err="1" smtClean="0">
                          <a:effectLst/>
                        </a:rPr>
                        <a:t>RF</a:t>
                      </a:r>
                      <a:endParaRPr lang="en-US" altLang="zh-CN" sz="1000" strike="sngStrik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51763115"/>
                  </a:ext>
                </a:extLst>
              </a:tr>
              <a:tr h="2659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Feb 24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+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[311] NTN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endParaRPr lang="zh-CN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Remaining issue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others</a:t>
                      </a:r>
                      <a:endParaRPr lang="zh-CN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90 minutes 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94607994"/>
                  </a:ext>
                </a:extLst>
              </a:tr>
              <a:tr h="297552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  Feb 25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RF+Demod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[312]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49678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77979247"/>
                  </a:ext>
                </a:extLst>
              </a:tr>
              <a:tr h="1226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[320/321]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(pending on available time)</a:t>
                      </a:r>
                      <a:endParaRPr lang="zh-CN" altLang="zh-CN" sz="1000" kern="1200" baseline="0" dirty="0" smtClean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38319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67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218835"/>
              </p:ext>
            </p:extLst>
          </p:nvPr>
        </p:nvGraphicFramePr>
        <p:xfrm>
          <a:off x="509717" y="1708264"/>
          <a:ext cx="11166634" cy="3681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28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return to)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Repeater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60 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Return to NTN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r>
                        <a:rPr lang="en-US" altLang="zh-CN" sz="1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3718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24648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March 1st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(OTA ) 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[334]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OTA: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60 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[335]/[336]: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TRP_TRS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06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[337]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FR2Test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enhancement: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60 minutes</a:t>
                      </a:r>
                      <a:endParaRPr lang="zh-CN" altLang="en-US" sz="100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279047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March 2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nd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Reserved for return to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,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..), 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topic areas 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signaling)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72539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March 3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rd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round checking..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58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6055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346307</TotalTime>
  <Words>685</Words>
  <Application>Microsoft Office PowerPoint</Application>
  <PresentationFormat>宽屏</PresentationFormat>
  <Paragraphs>153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RAN4#102-e BSRF_Demod_Test session GTW schedule </vt:lpstr>
      <vt:lpstr>RAN4#102-e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681</cp:revision>
  <cp:lastPrinted>2016-09-15T08:31:35Z</cp:lastPrinted>
  <dcterms:created xsi:type="dcterms:W3CDTF">2009-11-27T05:15:11Z</dcterms:created>
  <dcterms:modified xsi:type="dcterms:W3CDTF">2022-02-23T07:34:35Z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