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7" r:id="rId5"/>
    <p:sldId id="936" r:id="rId6"/>
    <p:sldId id="935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3006025"/>
              </p:ext>
            </p:extLst>
          </p:nvPr>
        </p:nvGraphicFramePr>
        <p:xfrm>
          <a:off x="509717" y="1691639"/>
          <a:ext cx="11166634" cy="4398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1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21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(Repeater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[304] Repeater general: Co-location requirements</a:t>
                      </a:r>
                      <a:endParaRPr lang="zh-CN" alt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61351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[305]/[306]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ACRR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OOB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gain; Others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120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1075771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22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4:00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[322] CRS-IM: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signaling,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30kHz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supporting </a:t>
                      </a: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309563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Feb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23</a:t>
                      </a:r>
                      <a:r>
                        <a:rPr lang="en-US" altLang="zh-CN" sz="1000" kern="1200" baseline="30000" dirty="0" err="1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(NTN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[308] NTN general :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feature list, SAN Class</a:t>
                      </a:r>
                      <a:endParaRPr lang="zh-CN" altLang="en-US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[309] NTN co-existence: case 6 handling,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/ACS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</a:rPr>
                        <a:t>30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788769526"/>
                  </a:ext>
                </a:extLst>
              </a:tr>
              <a:tr h="15716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[310]/[311]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/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RF</a:t>
                      </a: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51763115"/>
                  </a:ext>
                </a:extLst>
              </a:tr>
              <a:tr h="2659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Feb 24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Remaining issue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[320/321]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2297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</a:t>
                      </a:r>
                      <a:r>
                        <a:rPr lang="en-US" altLang="zh-CN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feature list, others</a:t>
                      </a: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 minutes </a:t>
                      </a:r>
                      <a:endParaRPr lang="zh-CN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594607994"/>
                  </a:ext>
                </a:extLst>
              </a:tr>
              <a:tr h="29755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  Feb 25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4:00 -7:00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BS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)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en-US" altLang="zh-CN" sz="1000" kern="1200" baseline="0" dirty="0" smtClean="0">
                        <a:solidFill>
                          <a:srgbClr val="FFC000"/>
                        </a:solidFill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[312]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1197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[309]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90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9779792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67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RAN4#102-e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9621347"/>
              </p:ext>
            </p:extLst>
          </p:nvPr>
        </p:nvGraphicFramePr>
        <p:xfrm>
          <a:off x="509717" y="1708264"/>
          <a:ext cx="11166634" cy="3681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5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5396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dirty="0" smtClean="0">
                          <a:effectLst/>
                        </a:rPr>
                        <a:t>Week 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241693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Monday Feb 28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th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return to)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Return to NTN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to Repeater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</a:t>
                      </a:r>
                      <a:r>
                        <a:rPr lang="en-US" altLang="zh-CN" sz="1000" baseline="0" dirty="0" smtClean="0"/>
                        <a:t> </a:t>
                      </a:r>
                      <a:r>
                        <a:rPr lang="en-US" altLang="zh-CN" sz="1000" dirty="0" smtClean="0"/>
                        <a:t>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37182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97870004"/>
                  </a:ext>
                </a:extLst>
              </a:tr>
              <a:tr h="24648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  <a:r>
                        <a:rPr lang="en-US" sz="1000" kern="1200" dirty="0" smtClean="0">
                          <a:effectLst/>
                        </a:rPr>
                        <a:t> </a:t>
                      </a:r>
                      <a:r>
                        <a:rPr lang="en-US" altLang="zh-CN" sz="1000" kern="1200" dirty="0" smtClean="0">
                          <a:effectLst/>
                        </a:rPr>
                        <a:t>March 1st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(OTA ) </a:t>
                      </a: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[334]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416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[335]/[336]: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TRP_TRS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60 minutes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32067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[337] </a:t>
                      </a:r>
                      <a:r>
                        <a:rPr lang="en-US" altLang="zh-CN" sz="1000" kern="1200" baseline="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FR2Test</a:t>
                      </a:r>
                      <a:r>
                        <a:rPr lang="en-US" altLang="zh-CN" sz="10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enhancement: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/>
                        <a:t>60 minutes</a:t>
                      </a:r>
                      <a:endParaRPr lang="zh-CN" altLang="en-US" sz="1000" dirty="0" smtClean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77558705"/>
                  </a:ext>
                </a:extLst>
              </a:tr>
              <a:tr h="279047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March 2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nd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Return to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effectLst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Reserved for return to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Rel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-17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, above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52.6GHz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..), 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topic areas (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UE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feature list, NWA signaling)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72539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Thursday March 3</a:t>
                      </a:r>
                      <a:r>
                        <a:rPr lang="en-US" altLang="zh-CN" sz="1000" kern="1200" baseline="30000" dirty="0" smtClean="0">
                          <a:effectLst/>
                        </a:rPr>
                        <a:t>rd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13:00 -16:00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 round checking..</a:t>
                      </a:r>
                      <a:endParaRPr lang="zh-CN" altLang="zh-CN" sz="10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85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9515633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8679333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14917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651855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n (Feb 21)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(Feb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(Feb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Thu (Feb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Fri (Feb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Mon (Feb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Tue (Mar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Wed (Mar 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Thu (Mar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33603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(Feb 21~24)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(Feb 28 ~ Mar 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1748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1882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87795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4:00-7:00 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336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2320" y="558452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6525" y="2968458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0266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79009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8614" y="3968256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2899" y="2189327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4: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33015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2673" y="2969163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28739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408601" y="2464966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Tue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Wed 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84439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6121034" y="3974504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95722" y="450290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6336193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9598564" y="2085632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  <p:sp>
        <p:nvSpPr>
          <p:cNvPr id="9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190093" y="1383540"/>
            <a:ext cx="79491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Feb 25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6055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346303</TotalTime>
  <Words>670</Words>
  <Application>Microsoft Office PowerPoint</Application>
  <PresentationFormat>宽屏</PresentationFormat>
  <Paragraphs>151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RAN4#102-e BSRF_Demod_Test session GTW schedule </vt:lpstr>
      <vt:lpstr>RAN4#102-e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678</cp:revision>
  <cp:lastPrinted>2016-09-15T08:31:35Z</cp:lastPrinted>
  <dcterms:created xsi:type="dcterms:W3CDTF">2009-11-27T05:15:11Z</dcterms:created>
  <dcterms:modified xsi:type="dcterms:W3CDTF">2022-02-22T10:50:07Z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