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FF3300"/>
    <a:srgbClr val="4F81BD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32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008678"/>
              </p:ext>
            </p:extLst>
          </p:nvPr>
        </p:nvGraphicFramePr>
        <p:xfrm>
          <a:off x="401652" y="3899877"/>
          <a:ext cx="11116431" cy="2564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#2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#3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#2-1, #3-1, #4-1/4-2, #5-1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WFs 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[125~126],</a:t>
                      </a: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</a:t>
                      </a:r>
                      <a:r>
                        <a:rPr lang="pt-BR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topic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#4, #5, #6, #7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[124], 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[120~122], [131],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[133], [125~127]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b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If time is allowed, return to [123], [119], [104]</a:t>
                      </a:r>
                      <a:endParaRPr lang="en-US" altLang="zh-CN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478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105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  <a:tr h="1647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[111] WF on 100MHz NR-U</a:t>
                      </a:r>
                      <a:r>
                        <a:rPr lang="en-US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bandwidth</a:t>
                      </a:r>
                      <a:endParaRPr 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105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47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102,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116,123,124,132,133,139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  <a:endParaRPr lang="zh-CN" alt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 smtClean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5339933" y="3666896"/>
            <a:ext cx="4030570" cy="156966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On Friday, we will treat the formal document. Please upload the document with formal number before GTW</a:t>
            </a:r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 flipH="1">
            <a:off x="5125673" y="5234730"/>
            <a:ext cx="1694577" cy="872455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23d77754-4ccc-4c57-9291-cab09e81894a"/>
    <ds:schemaRef ds:uri="a915fe38-2618-47b6-8303-829fb71466d5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344361</TotalTime>
  <Words>695</Words>
  <Application>Microsoft Office PowerPoint</Application>
  <PresentationFormat>宽屏</PresentationFormat>
  <Paragraphs>149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590</cp:revision>
  <cp:lastPrinted>2016-09-15T08:31:35Z</cp:lastPrinted>
  <dcterms:created xsi:type="dcterms:W3CDTF">2009-11-27T05:15:11Z</dcterms:created>
  <dcterms:modified xsi:type="dcterms:W3CDTF">2021-11-12T10:13:16Z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(3)A4g19hU/vfzr61bA/hhn1zjCs3rGbNsIJzA/oBkSqa4XuV8SNvr+UHCTy1mg1diiGgZLQgf6
JuGllHpIpL1xnuQ9J4OhGfCdjnHzUUMdaiACs5JrfvgSlcuB1fkKKORohQICx3pg1gdsJfyN
pfI4w0Je4kheJTUAL6i9QqkzBmg8GbKinoij0bmT1Hks7milCzIHzCGfJJmCqptML5OIPNRV
QSRozRl2OtTnXTSkPp</vt:lpwstr>
  </property>
  <property fmtid="{D5CDD505-2E9C-101B-9397-08002B2CF9AE}" pid="16" name="_2015_ms_pID_7253431">
    <vt:lpwstr>wSqLImcC8+zuWIzCLRJLtvkbtbAsC5CdqlnRenunaLuB1ihVQyo6lK
lC/WTKWyqfA/EEXxIBTTbe6TSkOXv45IxsriEXPMlCRxb4TlocAh3dGUeROnKo5+MWCVFckF
z/IZZw2C0zqCNUeVuFS07qeMT3J3vnbueYoMcHOc9ddWGQVkQK+nBPtCBgkMbaQzrWAfUrYY
SAWH8WygRsSUXcFBGxwLcy5DDHpIJbN6u8Lv</vt:lpwstr>
  </property>
  <property fmtid="{D5CDD505-2E9C-101B-9397-08002B2CF9AE}" pid="17" name="_2015_ms_pID_7253432">
    <vt:lpwstr>fzUkV3kUSx8G9d7sQPxxHSg=</vt:lpwstr>
  </property>
</Properties>
</file>