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32" r:id="rId6"/>
    <p:sldId id="933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265538"/>
              </p:ext>
            </p:extLst>
          </p:nvPr>
        </p:nvGraphicFramePr>
        <p:xfrm>
          <a:off x="593146" y="1754942"/>
          <a:ext cx="11166633" cy="2079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946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1</a:t>
                      </a:r>
                      <a:r>
                        <a:rPr lang="en-US" sz="1000" dirty="0">
                          <a:effectLst/>
                        </a:rPr>
                        <a:t/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(13:00</a:t>
                      </a:r>
                      <a:r>
                        <a:rPr lang="en-US" altLang="zh-CN" sz="1000" dirty="0" smtClean="0">
                          <a:effectLst/>
                        </a:rPr>
                        <a:t>-16:00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64294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altLang="zh-CN" sz="1000" kern="1200" dirty="0" smtClean="0">
                          <a:effectLst/>
                        </a:rPr>
                        <a:t>BS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[309] NTN general : NTN BS type/class, Spec drafting</a:t>
                      </a:r>
                      <a:endParaRPr lang="zh-CN" altLang="en-US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94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120</a:t>
                      </a:r>
                      <a:r>
                        <a:rPr lang="en-US" altLang="zh-CN" sz="10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</a:t>
                      </a:r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minutes</a:t>
                      </a:r>
                      <a:endParaRPr lang="zh-CN" altLang="en-US" sz="100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521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+ 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[308] DL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1024QAM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390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[322] CRS-IM: NWA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Signaling</a:t>
                      </a:r>
                      <a:endParaRPr lang="zh-CN" altLang="zh-CN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232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 round</a:t>
                      </a:r>
                      <a:r>
                        <a:rPr lang="en-US" sz="1000" kern="120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[305] NR repeater general 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DL/UL switching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</a:t>
                      </a:r>
                      <a:endParaRPr lang="zh-CN" alt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6810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[306]/[307] NR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Power related requirements;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OBUE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NF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08355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[321]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Channel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Modelling</a:t>
                      </a:r>
                      <a:endParaRPr lang="zh-CN" alt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16587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Applicability rule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583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[323] </a:t>
                      </a:r>
                      <a:r>
                        <a:rPr lang="en-US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MMSE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-IRC: 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1-3-1,3-1-1,3-2-4,3-2-5</a:t>
                      </a:r>
                      <a:endParaRPr 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6" name="内容占位符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805017"/>
              </p:ext>
            </p:extLst>
          </p:nvPr>
        </p:nvGraphicFramePr>
        <p:xfrm>
          <a:off x="477429" y="1679971"/>
          <a:ext cx="11152876" cy="2982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11657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41692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4867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82248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Monday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(BS </a:t>
                      </a:r>
                      <a:r>
                        <a:rPr lang="en-US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area)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1-1-1; issue 1-2-1, 1-2-2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142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[312]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-2 BS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1-5; Issue 1-6; issue 1-7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60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142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[310] NTN Co-existence: Topic #</a:t>
                      </a:r>
                      <a:r>
                        <a:rPr lang="en-US" altLang="zh-CN" sz="1000" kern="1200" baseline="0" err="1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en-US" altLang="zh-CN" sz="1000" kern="1200" baseline="0" smtClean="0">
                          <a:solidFill>
                            <a:srgbClr val="FF0000"/>
                          </a:solidFill>
                          <a:effectLst/>
                        </a:rPr>
                        <a:t>, Topic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#2 ; (pending on available time)</a:t>
                      </a:r>
                      <a:endParaRPr lang="en-GB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51263890"/>
                  </a:ext>
                </a:extLst>
              </a:tr>
              <a:tr h="26786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Tuesday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(Test area)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[328]/[329]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Test enhancement: 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615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[326]/[327]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1515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OTA: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492648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 to)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effectLst/>
                        </a:rPr>
                        <a:t>Demod return to [320], [322</a:t>
                      </a:r>
                      <a:r>
                        <a:rPr lang="en-GB" altLang="zh-CN" sz="1000" kern="1200" baseline="0" dirty="0" smtClean="0">
                          <a:effectLst/>
                        </a:rPr>
                        <a:t>], [321]</a:t>
                      </a:r>
                      <a:endParaRPr lang="en-GB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miniutes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344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Thursday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to 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Repeater return to [306],[307],[308]</a:t>
                      </a:r>
                      <a:endParaRPr lang="en-US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302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NTN return to [309],[311]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17595998"/>
                  </a:ext>
                </a:extLst>
              </a:tr>
              <a:tr h="56014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  <a:endParaRPr lang="en-US" altLang="zh-CN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Final round checking </a:t>
                      </a:r>
                      <a:endParaRPr lang="en-US" sz="10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3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10896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a915fe38-2618-47b6-8303-829fb71466d5"/>
    <ds:schemaRef ds:uri="http://www.w3.org/XML/1998/namespace"/>
    <ds:schemaRef ds:uri="23d77754-4ccc-4c57-9291-cab09e81894a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345314</TotalTime>
  <Words>627</Words>
  <Application>Microsoft Office PowerPoint</Application>
  <PresentationFormat>宽屏</PresentationFormat>
  <Paragraphs>154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RAN4#101-e BSRF_Demod_Test session GTW schedule </vt:lpstr>
      <vt:lpstr>RAN4#101-e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648</cp:revision>
  <cp:lastPrinted>2016-09-15T08:31:35Z</cp:lastPrinted>
  <dcterms:created xsi:type="dcterms:W3CDTF">2009-11-27T05:15:11Z</dcterms:created>
  <dcterms:modified xsi:type="dcterms:W3CDTF">2021-11-07T11:54:11Z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