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FF3300"/>
    <a:srgbClr val="4F81BD"/>
    <a:srgbClr val="CC00CC"/>
    <a:srgbClr val="0000FF"/>
    <a:srgbClr val="FFCC00"/>
    <a:srgbClr val="72AF2F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96748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NR_RF_FR2_enh2_Part_3 [121]: #1, #2</a:t>
                      </a:r>
                      <a:endParaRPr lang="en-US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13855"/>
              </p:ext>
            </p:extLst>
          </p:nvPr>
        </p:nvGraphicFramePr>
        <p:xfrm>
          <a:off x="1433412" y="3899877"/>
          <a:ext cx="9891461" cy="1428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 [118]: #2 WF on UL CA with </a:t>
                      </a:r>
                      <a:r>
                        <a:rPr lang="en-US" altLang="zh-CN" sz="100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UL-MIMO</a:t>
                      </a:r>
                      <a:endParaRPr lang="en-US" altLang="zh-CN" sz="1000" b="0" kern="1200" dirty="0" smtClean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00B050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00B05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endParaRPr lang="en-US" altLang="zh-CN" sz="10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[133] 2375, 2378; [131] 2370, 2413; </a:t>
                      </a:r>
                      <a:endParaRPr lang="en-US" altLang="zh-CN" sz="1000" b="0" kern="1200" baseline="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[139] Feature list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j-ea"/>
                          <a:cs typeface="+mn-cs"/>
                        </a:rPr>
                        <a:t>[119] 2342; [120] 2420; [121] 2346, 2347; [122] 2350; [123] 2272; [127] 0081, 2409</a:t>
                      </a:r>
                      <a:endParaRPr lang="en-US" altLang="zh-CN" sz="1000" b="0" kern="1200" baseline="0" dirty="0" smtClean="0">
                        <a:solidFill>
                          <a:srgbClr val="FF00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341921</TotalTime>
  <Words>585</Words>
  <Application>Microsoft Office PowerPoint</Application>
  <PresentationFormat>宽屏</PresentationFormat>
  <Paragraphs>125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611</cp:revision>
  <cp:lastPrinted>2016-09-15T08:31:35Z</cp:lastPrinted>
  <dcterms:created xsi:type="dcterms:W3CDTF">2009-11-27T05:15:11Z</dcterms:created>
  <dcterms:modified xsi:type="dcterms:W3CDTF">2022-01-24T23:16:15Z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(3)7EwT2Ye2KRn+0qklG+LOCuPVvjg6B4GB6nR9aep8dJKpRdpJkbUFxqvad1k9REW7mINsyiqZ
tHyNrzZissvGOv5zTjEqtmlT/xHX7nqvmM9dBoGIG1SoLTb85xQaj/a8iR+gPulkgCNuqX73
3gy4GVcho0xoIJtYvGH9Pi3ihgIVNllNx/Lh+onsM6blLlOb4bN/PJMg4qIV/vXWIq38fPGb
E+97s1C9j80T/vFYvl</vt:lpwstr>
  </property>
  <property fmtid="{D5CDD505-2E9C-101B-9397-08002B2CF9AE}" pid="16" name="_2015_ms_pID_7253431">
    <vt:lpwstr>wLDsXDrtfHYsHxk/S6qigt4AVNIhQOWYqx98DhmZL2wga+YZywqdhS
/A4DyMVIu+6huJcpW+rl8c0SgjEvNzaNf6g0NqGeJL9+J7RVKZsP8S+jyE3pYx1mKM8yp5Ro
J0ZqtqmFCrFmQVw6ETJ8Dz7TyMgsvBJvRAbumLX6VkvYDQGGPwjuL32LfNwBSpUva06XeX5p
ODf6uTG8M+ed3A+qowgYU6mDOUXQW5+mvQ/U</vt:lpwstr>
  </property>
  <property fmtid="{D5CDD505-2E9C-101B-9397-08002B2CF9AE}" pid="17" name="_2015_ms_pID_7253432">
    <vt:lpwstr>aw==</vt:lpwstr>
  </property>
</Properties>
</file>