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FF3300"/>
    <a:srgbClr val="4F81BD"/>
    <a:srgbClr val="CC00CC"/>
    <a:srgbClr val="0000FF"/>
    <a:srgbClr val="FFCC00"/>
    <a:srgbClr val="72AF2F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30" d="100"/>
          <a:sy n="130" d="100"/>
        </p:scale>
        <p:origin x="80" y="4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81910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NR_RF_FR2_enh2_Part_3 [121]: #1, #2</a:t>
                      </a:r>
                      <a:endParaRPr lang="en-US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782653"/>
              </p:ext>
            </p:extLst>
          </p:nvPr>
        </p:nvGraphicFramePr>
        <p:xfrm>
          <a:off x="1433412" y="3899877"/>
          <a:ext cx="9891461" cy="1428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 time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slot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FS_NR_eff_BW_util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 [133]: #3-5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[6GHz]</a:t>
                      </a:r>
                      <a:endParaRPr lang="pt-BR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23d77754-4ccc-4c57-9291-cab09e81894a"/>
    <ds:schemaRef ds:uri="http://schemas.microsoft.com/office/2006/documentManagement/types"/>
    <ds:schemaRef ds:uri="http://www.w3.org/XML/1998/namespace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341902</TotalTime>
  <Words>543</Words>
  <Application>Microsoft Office PowerPoint</Application>
  <PresentationFormat>宽屏</PresentationFormat>
  <Paragraphs>125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Huawei</cp:lastModifiedBy>
  <cp:revision>607</cp:revision>
  <cp:lastPrinted>2016-09-15T08:31:35Z</cp:lastPrinted>
  <dcterms:created xsi:type="dcterms:W3CDTF">2009-11-27T05:15:11Z</dcterms:created>
  <dcterms:modified xsi:type="dcterms:W3CDTF">2022-01-20T18:03:33Z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(3)feYjldUVrn88tOqRa8liHAU5fyLSQC9C4ZrcIwWyEPJahweq6/m9uJLlm8yGpirXWuubaMjI
SIGy3tUYyTihlUiPt3yA/U2YpGwNa+y2du6ualy72Qf+FyIues6VPUVCX2jGBl0v4UxI8lnI
9cI3IlSiGxdgKnOLEshCG9ecxxmRcOWI6qmOXtV8Cvhb7o2OM23yRljMoeqZYJ5dBK+AOGPd
ZlPwZjkzDQsDiENs1P</vt:lpwstr>
  </property>
  <property fmtid="{D5CDD505-2E9C-101B-9397-08002B2CF9AE}" pid="16" name="_2015_ms_pID_7253431">
    <vt:lpwstr>s5s0dKhclJ9/QCHo13o9v+DpFWUYQTvqQCmAQ29zkCaslQK2F7z3tv
wp6W7SHOfoY+bEmWLOyW+vw+UDJxsBxCkUq83KcwAiIDiYHTidyScqlRxitX84pZeGFZmBjH
jH5uJj9mXN2FCys8XxP9FsB3hL1Guoq9pq2T4TbppE+X4jxHPzpzZDiPdkQvcEEFGD5vJt6i
Hp6VjHD2MtoNOa3Y3AeaeSV39HT0510lgRMn</vt:lpwstr>
  </property>
  <property fmtid="{D5CDD505-2E9C-101B-9397-08002B2CF9AE}" pid="17" name="_2015_ms_pID_7253432">
    <vt:lpwstr>/g==</vt:lpwstr>
  </property>
</Properties>
</file>