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7" r:id="rId5"/>
    <p:sldId id="988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F81BD"/>
    <a:srgbClr val="CC00CC"/>
    <a:srgbClr val="0000FF"/>
    <a:srgbClr val="FFCC00"/>
    <a:srgbClr val="72AF2F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E9C2C-DC17-4947-99CD-090A427FA45C}" v="33" dt="2021-10-30T16:39:30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30" d="100"/>
          <a:sy n="130" d="100"/>
        </p:scale>
        <p:origin x="80" y="4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116FAF1F-08FC-4B87-A7D7-74A59024717B}"/>
    <pc:docChg chg="undo custSel delSld modSld">
      <pc:chgData name="Chervyakov, Andrey" userId="dbdfc4e7-c505-4785-a117-c03dfe609c52" providerId="ADAL" clId="{116FAF1F-08FC-4B87-A7D7-74A59024717B}" dt="2021-08-17T03:17:26.893" v="499" actId="207"/>
      <pc:docMkLst>
        <pc:docMk/>
      </pc:docMkLst>
      <pc:sldChg chg="modSp mod">
        <pc:chgData name="Chervyakov, Andrey" userId="dbdfc4e7-c505-4785-a117-c03dfe609c52" providerId="ADAL" clId="{116FAF1F-08FC-4B87-A7D7-74A59024717B}" dt="2021-08-15T08:48:50.231" v="351" actId="20577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116FAF1F-08FC-4B87-A7D7-74A59024717B}" dt="2021-08-15T08:48:50.231" v="351" actId="2057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116FAF1F-08FC-4B87-A7D7-74A59024717B}" dt="2021-08-17T03:17:26.893" v="499" actId="207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116FAF1F-08FC-4B87-A7D7-74A59024717B}" dt="2021-08-17T03:17:26.893" v="499" actId="207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del">
        <pc:chgData name="Chervyakov, Andrey" userId="dbdfc4e7-c505-4785-a117-c03dfe609c52" providerId="ADAL" clId="{116FAF1F-08FC-4B87-A7D7-74A59024717B}" dt="2021-08-15T08:50:44.515" v="359" actId="47"/>
        <pc:sldMkLst>
          <pc:docMk/>
          <pc:sldMk cId="4033084889" sldId="933"/>
        </pc:sldMkLst>
      </pc:sldChg>
    </pc:docChg>
  </pc:docChgLst>
  <pc:docChgLst>
    <pc:chgData name="Chervyakov, Andrey" userId="dbdfc4e7-c505-4785-a117-c03dfe609c52" providerId="ADAL" clId="{62C07E20-F13F-44B8-90E0-B7F189ABE67E}"/>
    <pc:docChg chg="undo redo custSel addSld delSld modSld sldOrd">
      <pc:chgData name="Chervyakov, Andrey" userId="dbdfc4e7-c505-4785-a117-c03dfe609c52" providerId="ADAL" clId="{62C07E20-F13F-44B8-90E0-B7F189ABE67E}" dt="2021-08-12T17:09:39.995" v="2117" actId="14100"/>
      <pc:docMkLst>
        <pc:docMk/>
      </pc:docMkLst>
      <pc:sldChg chg="addSp delSp modSp mod">
        <pc:chgData name="Chervyakov, Andrey" userId="dbdfc4e7-c505-4785-a117-c03dfe609c52" providerId="ADAL" clId="{62C07E20-F13F-44B8-90E0-B7F189ABE67E}" dt="2021-08-12T17:09:33.677" v="2116" actId="14734"/>
        <pc:sldMkLst>
          <pc:docMk/>
          <pc:sldMk cId="2261567071" sldId="928"/>
        </pc:sldMkLst>
        <pc:spChg chg="mod">
          <ac:chgData name="Chervyakov, Andrey" userId="dbdfc4e7-c505-4785-a117-c03dfe609c52" providerId="ADAL" clId="{62C07E20-F13F-44B8-90E0-B7F189ABE67E}" dt="2021-08-11T11:04:37.137" v="2" actId="20577"/>
          <ac:spMkLst>
            <pc:docMk/>
            <pc:sldMk cId="2261567071" sldId="928"/>
            <ac:spMk id="2" creationId="{4653FC17-6DDA-4C90-8331-B521BC2ADE4B}"/>
          </ac:spMkLst>
        </pc:spChg>
        <pc:spChg chg="del">
          <ac:chgData name="Chervyakov, Andrey" userId="dbdfc4e7-c505-4785-a117-c03dfe609c52" providerId="ADAL" clId="{62C07E20-F13F-44B8-90E0-B7F189ABE67E}" dt="2021-08-11T11:05:28.245" v="39" actId="478"/>
          <ac:spMkLst>
            <pc:docMk/>
            <pc:sldMk cId="2261567071" sldId="928"/>
            <ac:spMk id="3" creationId="{ECAC3BFE-4AFD-4151-BF68-35BBD0CB160E}"/>
          </ac:spMkLst>
        </pc:spChg>
        <pc:graphicFrameChg chg="add mod modGraphic">
          <ac:chgData name="Chervyakov, Andrey" userId="dbdfc4e7-c505-4785-a117-c03dfe609c52" providerId="ADAL" clId="{62C07E20-F13F-44B8-90E0-B7F189ABE67E}" dt="2021-08-12T17:09:33.677" v="2116" actId="14734"/>
          <ac:graphicFrameMkLst>
            <pc:docMk/>
            <pc:sldMk cId="2261567071" sldId="928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62C07E20-F13F-44B8-90E0-B7F189ABE67E}" dt="2021-08-12T16:57:23.191" v="1991" actId="478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Sp delSp modSp del mod">
        <pc:chgData name="Chervyakov, Andrey" userId="dbdfc4e7-c505-4785-a117-c03dfe609c52" providerId="ADAL" clId="{62C07E20-F13F-44B8-90E0-B7F189ABE67E}" dt="2021-08-12T15:11:12.618" v="1277" actId="47"/>
        <pc:sldMkLst>
          <pc:docMk/>
          <pc:sldMk cId="3773716973" sldId="929"/>
        </pc:sldMkLst>
        <pc:spChg chg="del mod">
          <ac:chgData name="Chervyakov, Andrey" userId="dbdfc4e7-c505-4785-a117-c03dfe609c52" providerId="ADAL" clId="{62C07E20-F13F-44B8-90E0-B7F189ABE67E}" dt="2021-08-11T11:05:31.386" v="41" actId="478"/>
          <ac:spMkLst>
            <pc:docMk/>
            <pc:sldMk cId="3773716973" sldId="929"/>
            <ac:spMk id="3" creationId="{ECAC3BFE-4AFD-4151-BF68-35BBD0CB160E}"/>
          </ac:spMkLst>
        </pc:spChg>
        <pc:spChg chg="add del">
          <ac:chgData name="Chervyakov, Andrey" userId="dbdfc4e7-c505-4785-a117-c03dfe609c52" providerId="ADAL" clId="{62C07E20-F13F-44B8-90E0-B7F189ABE67E}" dt="2021-08-12T15:09:59.936" v="1272" actId="22"/>
          <ac:spMkLst>
            <pc:docMk/>
            <pc:sldMk cId="3773716973" sldId="929"/>
            <ac:spMk id="5" creationId="{E28EE66E-BFC9-4196-A7B6-658A4D63509A}"/>
          </ac:spMkLst>
        </pc:spChg>
        <pc:graphicFrameChg chg="mod modGraphic">
          <ac:chgData name="Chervyakov, Andrey" userId="dbdfc4e7-c505-4785-a117-c03dfe609c52" providerId="ADAL" clId="{62C07E20-F13F-44B8-90E0-B7F189ABE67E}" dt="2021-08-12T15:10:52.123" v="1276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  <pc:sldChg chg="new del">
        <pc:chgData name="Chervyakov, Andrey" userId="dbdfc4e7-c505-4785-a117-c03dfe609c52" providerId="ADAL" clId="{62C07E20-F13F-44B8-90E0-B7F189ABE67E}" dt="2021-08-12T16:29:44.944" v="1604" actId="47"/>
        <pc:sldMkLst>
          <pc:docMk/>
          <pc:sldMk cId="3566351871" sldId="930"/>
        </pc:sldMkLst>
      </pc:sldChg>
      <pc:sldChg chg="add del">
        <pc:chgData name="Chervyakov, Andrey" userId="dbdfc4e7-c505-4785-a117-c03dfe609c52" providerId="ADAL" clId="{62C07E20-F13F-44B8-90E0-B7F189ABE67E}" dt="2021-08-12T16:29:44.110" v="1603" actId="47"/>
        <pc:sldMkLst>
          <pc:docMk/>
          <pc:sldMk cId="3045152914" sldId="931"/>
        </pc:sldMkLst>
      </pc:sldChg>
      <pc:sldChg chg="addSp delSp modSp add mod ord">
        <pc:chgData name="Chervyakov, Andrey" userId="dbdfc4e7-c505-4785-a117-c03dfe609c52" providerId="ADAL" clId="{62C07E20-F13F-44B8-90E0-B7F189ABE67E}" dt="2021-08-12T17:09:39.995" v="2117" actId="14100"/>
        <pc:sldMkLst>
          <pc:docMk/>
          <pc:sldMk cId="882654813" sldId="932"/>
        </pc:sldMkLst>
        <pc:spChg chg="mod">
          <ac:chgData name="Chervyakov, Andrey" userId="dbdfc4e7-c505-4785-a117-c03dfe609c52" providerId="ADAL" clId="{62C07E20-F13F-44B8-90E0-B7F189ABE67E}" dt="2021-08-12T17:01:57.319" v="2052" actId="20577"/>
          <ac:spMkLst>
            <pc:docMk/>
            <pc:sldMk cId="882654813" sldId="932"/>
            <ac:spMk id="2" creationId="{4653FC17-6DDA-4C90-8331-B521BC2ADE4B}"/>
          </ac:spMkLst>
        </pc:spChg>
        <pc:graphicFrameChg chg="add del mod modGraphic">
          <ac:chgData name="Chervyakov, Andrey" userId="dbdfc4e7-c505-4785-a117-c03dfe609c52" providerId="ADAL" clId="{62C07E20-F13F-44B8-90E0-B7F189ABE67E}" dt="2021-08-12T16:56:49.428" v="1963" actId="21"/>
          <ac:graphicFrameMkLst>
            <pc:docMk/>
            <pc:sldMk cId="882654813" sldId="932"/>
            <ac:graphicFrameMk id="4" creationId="{B5AE7430-9D4E-4417-8883-08C1A7D3CECC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0.906" v="1965"/>
          <ac:graphicFrameMkLst>
            <pc:docMk/>
            <pc:sldMk cId="882654813" sldId="932"/>
            <ac:graphicFrameMk id="5" creationId="{D583FDD3-3C72-428F-9DAF-6DEC2C16CE1E}"/>
          </ac:graphicFrameMkLst>
        </pc:graphicFrameChg>
        <pc:graphicFrameChg chg="mod modGraphic">
          <ac:chgData name="Chervyakov, Andrey" userId="dbdfc4e7-c505-4785-a117-c03dfe609c52" providerId="ADAL" clId="{62C07E20-F13F-44B8-90E0-B7F189ABE67E}" dt="2021-08-12T17:09:39.995" v="2117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1.954" v="1967"/>
          <ac:graphicFrameMkLst>
            <pc:docMk/>
            <pc:sldMk cId="882654813" sldId="932"/>
            <ac:graphicFrameMk id="7" creationId="{DE0C8A41-FF31-4EB8-BA1A-951A79E5F415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03.915" v="1976" actId="21"/>
          <ac:graphicFrameMkLst>
            <pc:docMk/>
            <pc:sldMk cId="882654813" sldId="932"/>
            <ac:graphicFrameMk id="8" creationId="{069E16ED-B6CC-45A2-BB80-4DCED972BFE6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5.956" v="1972"/>
          <ac:graphicFrameMkLst>
            <pc:docMk/>
            <pc:sldMk cId="882654813" sldId="932"/>
            <ac:graphicFrameMk id="9" creationId="{5FD3B9D1-F597-4131-A3DA-1CEA8C41BEBF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0.682" v="1975" actId="21"/>
          <ac:graphicFrameMkLst>
            <pc:docMk/>
            <pc:sldMk cId="882654813" sldId="932"/>
            <ac:graphicFrameMk id="10" creationId="{48F4035E-DCA3-4426-B94B-BF6CCD86281E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5.372" v="1978"/>
          <ac:graphicFrameMkLst>
            <pc:docMk/>
            <pc:sldMk cId="882654813" sldId="932"/>
            <ac:graphicFrameMk id="11" creationId="{A914939F-E37A-44AB-8E2F-43850D732CE2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6.266" v="1980"/>
          <ac:graphicFrameMkLst>
            <pc:docMk/>
            <pc:sldMk cId="882654813" sldId="932"/>
            <ac:graphicFrameMk id="12" creationId="{3F997AD9-F6B4-42B3-B834-EC7C0E04E4E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4.350" v="1985" actId="21"/>
          <ac:graphicFrameMkLst>
            <pc:docMk/>
            <pc:sldMk cId="882654813" sldId="932"/>
            <ac:graphicFrameMk id="13" creationId="{544A2177-6E37-4DBF-AAB9-CE8FBCFE3BE3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15.696" v="1987"/>
          <ac:graphicFrameMkLst>
            <pc:docMk/>
            <pc:sldMk cId="882654813" sldId="932"/>
            <ac:graphicFrameMk id="14" creationId="{A0A92023-493D-4748-9755-1AF0F7DFFFB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9.078" v="1990" actId="21"/>
          <ac:graphicFrameMkLst>
            <pc:docMk/>
            <pc:sldMk cId="882654813" sldId="932"/>
            <ac:graphicFrameMk id="15" creationId="{3037866F-3931-4632-85B1-A1044BC35FE2}"/>
          </ac:graphicFrameMkLst>
        </pc:graphicFrameChg>
      </pc:sldChg>
      <pc:sldChg chg="modSp add mod">
        <pc:chgData name="Chervyakov, Andrey" userId="dbdfc4e7-c505-4785-a117-c03dfe609c52" providerId="ADAL" clId="{62C07E20-F13F-44B8-90E0-B7F189ABE67E}" dt="2021-08-12T16:59:02.582" v="2018" actId="20577"/>
        <pc:sldMkLst>
          <pc:docMk/>
          <pc:sldMk cId="4033084889" sldId="933"/>
        </pc:sldMkLst>
        <pc:spChg chg="mod">
          <ac:chgData name="Chervyakov, Andrey" userId="dbdfc4e7-c505-4785-a117-c03dfe609c52" providerId="ADAL" clId="{62C07E20-F13F-44B8-90E0-B7F189ABE67E}" dt="2021-08-12T16:57:56.016" v="2002" actId="20577"/>
          <ac:spMkLst>
            <pc:docMk/>
            <pc:sldMk cId="4033084889" sldId="933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62C07E20-F13F-44B8-90E0-B7F189ABE67E}" dt="2021-08-12T16:59:02.582" v="2018" actId="20577"/>
          <ac:graphicFrameMkLst>
            <pc:docMk/>
            <pc:sldMk cId="4033084889" sldId="933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0A4E9C2C-DC17-4947-99CD-090A427FA45C}"/>
    <pc:docChg chg="undo custSel addSld delSld modSld sldOrd">
      <pc:chgData name="Chervyakov, Andrey" userId="dbdfc4e7-c505-4785-a117-c03dfe609c52" providerId="ADAL" clId="{0A4E9C2C-DC17-4947-99CD-090A427FA45C}" dt="2021-10-30T16:39:30.298" v="382"/>
      <pc:docMkLst>
        <pc:docMk/>
      </pc:docMkLst>
      <pc:sldChg chg="delSp modSp del mod ord">
        <pc:chgData name="Chervyakov, Andrey" userId="dbdfc4e7-c505-4785-a117-c03dfe609c52" providerId="ADAL" clId="{0A4E9C2C-DC17-4947-99CD-090A427FA45C}" dt="2021-10-30T14:11:27.852" v="378" actId="47"/>
        <pc:sldMkLst>
          <pc:docMk/>
          <pc:sldMk cId="2291457656" sldId="984"/>
        </pc:sldMkLst>
        <pc:graphicFrameChg chg="del">
          <ac:chgData name="Chervyakov, Andrey" userId="dbdfc4e7-c505-4785-a117-c03dfe609c52" providerId="ADAL" clId="{0A4E9C2C-DC17-4947-99CD-090A427FA45C}" dt="2021-10-30T11:39:33.346" v="3" actId="478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mod ord modGraphic">
          <ac:chgData name="Chervyakov, Andrey" userId="dbdfc4e7-c505-4785-a117-c03dfe609c52" providerId="ADAL" clId="{0A4E9C2C-DC17-4947-99CD-090A427FA45C}" dt="2021-10-30T12:10:42.639" v="48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add del">
        <pc:chgData name="Chervyakov, Andrey" userId="dbdfc4e7-c505-4785-a117-c03dfe609c52" providerId="ADAL" clId="{0A4E9C2C-DC17-4947-99CD-090A427FA45C}" dt="2021-10-30T14:14:33.462" v="381" actId="47"/>
        <pc:sldMkLst>
          <pc:docMk/>
          <pc:sldMk cId="3044278139" sldId="985"/>
        </pc:sldMkLst>
      </pc:sldChg>
      <pc:sldChg chg="addSp delSp modSp add mod">
        <pc:chgData name="Chervyakov, Andrey" userId="dbdfc4e7-c505-4785-a117-c03dfe609c52" providerId="ADAL" clId="{0A4E9C2C-DC17-4947-99CD-090A427FA45C}" dt="2021-10-30T16:39:30.298" v="382"/>
        <pc:sldMkLst>
          <pc:docMk/>
          <pc:sldMk cId="392310122" sldId="986"/>
        </pc:sldMkLst>
        <pc:graphicFrameChg chg="mod modGraphic">
          <ac:chgData name="Chervyakov, Andrey" userId="dbdfc4e7-c505-4785-a117-c03dfe609c52" providerId="ADAL" clId="{0A4E9C2C-DC17-4947-99CD-090A427FA45C}" dt="2021-10-30T14:07:11.493" v="330" actId="2161"/>
          <ac:graphicFrameMkLst>
            <pc:docMk/>
            <pc:sldMk cId="392310122" sldId="986"/>
            <ac:graphicFrameMk id="4" creationId="{1B307421-C5C1-435B-A1AE-7B1017B6CBE2}"/>
          </ac:graphicFrameMkLst>
        </pc:graphicFrameChg>
        <pc:graphicFrameChg chg="del">
          <ac:chgData name="Chervyakov, Andrey" userId="dbdfc4e7-c505-4785-a117-c03dfe609c52" providerId="ADAL" clId="{0A4E9C2C-DC17-4947-99CD-090A427FA45C}" dt="2021-10-30T11:39:38.252" v="6" actId="478"/>
          <ac:graphicFrameMkLst>
            <pc:docMk/>
            <pc:sldMk cId="392310122" sldId="986"/>
            <ac:graphicFrameMk id="5" creationId="{888E951B-C3CD-4623-B175-0429F226832C}"/>
          </ac:graphicFrameMkLst>
        </pc:graphicFrameChg>
        <pc:graphicFrameChg chg="add mod modGraphic">
          <ac:chgData name="Chervyakov, Andrey" userId="dbdfc4e7-c505-4785-a117-c03dfe609c52" providerId="ADAL" clId="{0A4E9C2C-DC17-4947-99CD-090A427FA45C}" dt="2021-10-30T16:39:30.298" v="382"/>
          <ac:graphicFrameMkLst>
            <pc:docMk/>
            <pc:sldMk cId="392310122" sldId="986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AAACA8CF-76E3-4D5B-AD04-03019887EE44}"/>
    <pc:docChg chg="undo redo custSel addSld delSld modSld sldOrd">
      <pc:chgData name="Chervyakov, Andrey" userId="dbdfc4e7-c505-4785-a117-c03dfe609c52" providerId="ADAL" clId="{AAACA8CF-76E3-4D5B-AD04-03019887EE44}" dt="2021-10-28T12:21:27.802" v="801" actId="2890"/>
      <pc:docMkLst>
        <pc:docMk/>
      </pc:docMkLst>
      <pc:sldChg chg="modSp del mod ord">
        <pc:chgData name="Chervyakov, Andrey" userId="dbdfc4e7-c505-4785-a117-c03dfe609c52" providerId="ADAL" clId="{AAACA8CF-76E3-4D5B-AD04-03019887EE44}" dt="2021-10-28T12:15:34.559" v="737" actId="47"/>
        <pc:sldMkLst>
          <pc:docMk/>
          <pc:sldMk cId="2261567071" sldId="928"/>
        </pc:sldMkLst>
        <pc:spChg chg="mod">
          <ac:chgData name="Chervyakov, Andrey" userId="dbdfc4e7-c505-4785-a117-c03dfe609c52" providerId="ADAL" clId="{AAACA8CF-76E3-4D5B-AD04-03019887EE44}" dt="2021-10-28T08:45:21.320" v="0" actId="20577"/>
          <ac:spMkLst>
            <pc:docMk/>
            <pc:sldMk cId="2261567071" sldId="928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07:07.727" v="644" actId="6549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del mod">
        <pc:chgData name="Chervyakov, Andrey" userId="dbdfc4e7-c505-4785-a117-c03dfe609c52" providerId="ADAL" clId="{AAACA8CF-76E3-4D5B-AD04-03019887EE44}" dt="2021-10-28T12:15:32.823" v="736" actId="47"/>
        <pc:sldMkLst>
          <pc:docMk/>
          <pc:sldMk cId="882654813" sldId="932"/>
        </pc:sldMkLst>
        <pc:spChg chg="mod">
          <ac:chgData name="Chervyakov, Andrey" userId="dbdfc4e7-c505-4785-a117-c03dfe609c52" providerId="ADAL" clId="{AAACA8CF-76E3-4D5B-AD04-03019887EE44}" dt="2021-10-28T08:45:23.908" v="1" actId="20577"/>
          <ac:spMkLst>
            <pc:docMk/>
            <pc:sldMk cId="882654813" sldId="932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13:29.475" v="727" actId="21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add">
        <pc:chgData name="Chervyakov, Andrey" userId="dbdfc4e7-c505-4785-a117-c03dfe609c52" providerId="ADAL" clId="{AAACA8CF-76E3-4D5B-AD04-03019887EE44}" dt="2021-10-28T09:26:06.208" v="120"/>
        <pc:sldMkLst>
          <pc:docMk/>
          <pc:sldMk cId="1621117528" sldId="982"/>
        </pc:sldMkLst>
      </pc:sldChg>
      <pc:sldChg chg="new del">
        <pc:chgData name="Chervyakov, Andrey" userId="dbdfc4e7-c505-4785-a117-c03dfe609c52" providerId="ADAL" clId="{AAACA8CF-76E3-4D5B-AD04-03019887EE44}" dt="2021-10-28T12:15:46.610" v="742" actId="47"/>
        <pc:sldMkLst>
          <pc:docMk/>
          <pc:sldMk cId="4102108793" sldId="983"/>
        </pc:sldMkLst>
      </pc:sldChg>
      <pc:sldChg chg="addSp modSp add mod">
        <pc:chgData name="Chervyakov, Andrey" userId="dbdfc4e7-c505-4785-a117-c03dfe609c52" providerId="ADAL" clId="{AAACA8CF-76E3-4D5B-AD04-03019887EE44}" dt="2021-10-28T12:21:22.978" v="799" actId="20577"/>
        <pc:sldMkLst>
          <pc:docMk/>
          <pc:sldMk cId="2291457656" sldId="984"/>
        </pc:sldMkLst>
        <pc:graphicFrameChg chg="mod modGraphic">
          <ac:chgData name="Chervyakov, Andrey" userId="dbdfc4e7-c505-4785-a117-c03dfe609c52" providerId="ADAL" clId="{AAACA8CF-76E3-4D5B-AD04-03019887EE44}" dt="2021-10-28T12:09:50.582" v="669" actId="14734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add mod modGraphic">
          <ac:chgData name="Chervyakov, Andrey" userId="dbdfc4e7-c505-4785-a117-c03dfe609c52" providerId="ADAL" clId="{AAACA8CF-76E3-4D5B-AD04-03019887EE44}" dt="2021-10-28T12:21:22.978" v="799" actId="20577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modSp add mod ord">
        <pc:chgData name="Chervyakov, Andrey" userId="dbdfc4e7-c505-4785-a117-c03dfe609c52" providerId="ADAL" clId="{AAACA8CF-76E3-4D5B-AD04-03019887EE44}" dt="2021-10-28T12:15:44.742" v="741"/>
        <pc:sldMkLst>
          <pc:docMk/>
          <pc:sldMk cId="3044278139" sldId="985"/>
        </pc:sldMkLst>
        <pc:graphicFrameChg chg="modGraphic">
          <ac:chgData name="Chervyakov, Andrey" userId="dbdfc4e7-c505-4785-a117-c03dfe609c52" providerId="ADAL" clId="{AAACA8CF-76E3-4D5B-AD04-03019887EE44}" dt="2021-10-28T12:15:42.831" v="739" actId="21"/>
          <ac:graphicFrameMkLst>
            <pc:docMk/>
            <pc:sldMk cId="3044278139" sldId="985"/>
            <ac:graphicFrameMk id="4" creationId="{1B307421-C5C1-435B-A1AE-7B1017B6CBE2}"/>
          </ac:graphicFrameMkLst>
        </pc:graphicFrameChg>
      </pc:sldChg>
      <pc:sldChg chg="add del">
        <pc:chgData name="Chervyakov, Andrey" userId="dbdfc4e7-c505-4785-a117-c03dfe609c52" providerId="ADAL" clId="{AAACA8CF-76E3-4D5B-AD04-03019887EE44}" dt="2021-10-28T12:21:27.802" v="801" actId="2890"/>
        <pc:sldMkLst>
          <pc:docMk/>
          <pc:sldMk cId="548627070" sldId="9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RAN4#101</a:t>
            </a:r>
            <a:r>
              <a:rPr lang="en-US" altLang="zh-CN" b="1" dirty="0" smtClean="0"/>
              <a:t>-bis</a:t>
            </a:r>
            <a:r>
              <a:rPr lang="en-US" b="1" dirty="0" smtClean="0"/>
              <a:t>-e main </a:t>
            </a:r>
            <a:r>
              <a:rPr lang="en-US" b="1" dirty="0"/>
              <a:t>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371898"/>
              </p:ext>
            </p:extLst>
          </p:nvPr>
        </p:nvGraphicFramePr>
        <p:xfrm>
          <a:off x="1433417" y="1273320"/>
          <a:ext cx="9891460" cy="1859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93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561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6598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1 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 18</a:t>
                      </a:r>
                      <a:r>
                        <a:rPr lang="en-US" sz="10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Tuesday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R17_feature_list [139]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NR_RF_FR2_enh2_Part_1 [119]: #3, #4, #6, #7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120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386938280"/>
                  </a:ext>
                </a:extLst>
              </a:tr>
              <a:tr h="175638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</a:t>
                      </a:r>
                      <a:r>
                        <a:rPr lang="en-US" altLang="zh-CN" sz="1000" b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19</a:t>
                      </a:r>
                      <a:r>
                        <a:rPr lang="en-US" altLang="zh-CN" sz="10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Wednesday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NR_RF_FR2_enh2_Part_2 [120]: #1, #2, #3 </a:t>
                      </a:r>
                      <a:endParaRPr lang="en-US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NR_RF_FR2_enh2_Part_2 [121]: #1, #2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50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92468062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NR_HST_FR2 [123]: #2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40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</a:t>
                      </a:r>
                      <a:r>
                        <a:rPr lang="en-US" sz="10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 20</a:t>
                      </a:r>
                      <a:r>
                        <a:rPr lang="en-US" sz="1000" b="0" kern="120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Thursday</a:t>
                      </a: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NR_ext_to_71GHz_Part_1 [127]: #2-1,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2-2, 3-1, 4-1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. 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NR_ext_to_71GHz_Part_2 [128]: #1.3.1~1.3.6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. 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294813806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 21</a:t>
                      </a:r>
                      <a:r>
                        <a:rPr lang="en-US" sz="1000" b="0" kern="120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Friday</a:t>
                      </a: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NR_RF_FR1_enh_IntraHPUE [118]: #4,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#3, #2.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NR_TxD [122]: #2, #3, #4.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90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50329428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0543762"/>
              </p:ext>
            </p:extLst>
          </p:nvPr>
        </p:nvGraphicFramePr>
        <p:xfrm>
          <a:off x="1433412" y="3899877"/>
          <a:ext cx="9891461" cy="1123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5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437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832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dirty="0">
                          <a:effectLst/>
                          <a:latin typeface="+mn-lt"/>
                          <a:ea typeface="+mj-ea"/>
                        </a:rPr>
                        <a:t>Week 2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0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0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68213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</a:t>
                      </a:r>
                      <a:r>
                        <a:rPr lang="en-US" sz="1000" b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 24</a:t>
                      </a:r>
                      <a:r>
                        <a:rPr lang="en-US" sz="1000" b="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000" b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/ </a:t>
                      </a:r>
                      <a:r>
                        <a:rPr lang="en-US" sz="1000" b="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</a:rPr>
                        <a:t>Monday</a:t>
                      </a:r>
                      <a:endParaRPr lang="zh-CN" sz="1000" b="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NR_cov_enh [130]: #1, #2, #3-1. 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NR_RedCap [132]: #1, #2, #3, #5. 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Others depending on 1</a:t>
                      </a:r>
                      <a:r>
                        <a:rPr lang="en-US" altLang="zh-CN" sz="1000" b="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st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round progress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8865418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b="0" dirty="0">
                        <a:solidFill>
                          <a:srgbClr val="FFFF00"/>
                        </a:solidFill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Reserved time</a:t>
                      </a:r>
                      <a:r>
                        <a:rPr lang="pt-BR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slot.</a:t>
                      </a:r>
                      <a:endParaRPr lang="pt-BR" altLang="zh-CN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000" b="0" kern="1200" baseline="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January 25</a:t>
                      </a:r>
                      <a:r>
                        <a:rPr lang="en-US" sz="1000" b="0" kern="1200" baseline="300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th</a:t>
                      </a:r>
                      <a:r>
                        <a:rPr lang="en-US" sz="1000" b="0" kern="1200" dirty="0" smtClean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/ </a:t>
                      </a:r>
                      <a:r>
                        <a:rPr lang="en-US" sz="1000" b="0" kern="1200" dirty="0">
                          <a:solidFill>
                            <a:srgbClr val="FFFF00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000" b="0" kern="1200" dirty="0">
                        <a:solidFill>
                          <a:srgbClr val="FFFF00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Controversial topics / Final round (Return to).</a:t>
                      </a: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The detailed arrangement will be updated depending on progress</a:t>
                      </a:r>
                      <a:endParaRPr lang="zh-CN" altLang="en-US" sz="1000" b="0" kern="1200" dirty="0" smtClean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180</a:t>
                      </a: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j-ea"/>
                          <a:cs typeface="+mn-cs"/>
                        </a:rPr>
                        <a:t>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224932" y="1898627"/>
            <a:ext cx="731290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1</a:t>
            </a:r>
            <a:r>
              <a:rPr lang="en-US" sz="1000" b="1" baseline="30000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st</a:t>
            </a:r>
            <a:r>
              <a:rPr lang="en-US" sz="1000" b="1" dirty="0" smtClean="0">
                <a:solidFill>
                  <a:schemeClr val="bg1"/>
                </a:solidFill>
                <a:latin typeface="+mn-lt"/>
                <a:ea typeface="微软雅黑" panose="020B0503020204020204" pitchFamily="34" charset="-122"/>
              </a:rPr>
              <a:t> round</a:t>
            </a:r>
            <a:endParaRPr lang="en-US" sz="1000" b="1" dirty="0">
              <a:solidFill>
                <a:schemeClr val="bg1"/>
              </a:solidFill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83648" y="3670685"/>
            <a:ext cx="760144" cy="246221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000" b="1" dirty="0" smtClean="0">
                <a:solidFill>
                  <a:srgbClr val="FFFF00"/>
                </a:solidFill>
                <a:latin typeface="+mn-lt"/>
                <a:ea typeface="微软雅黑" panose="020B0503020204020204" pitchFamily="34" charset="-122"/>
              </a:rPr>
              <a:t>2</a:t>
            </a:r>
            <a:r>
              <a:rPr lang="en-US" sz="1000" b="1" baseline="30000" dirty="0" smtClean="0">
                <a:solidFill>
                  <a:srgbClr val="FFFF00"/>
                </a:solidFill>
                <a:latin typeface="+mn-lt"/>
                <a:ea typeface="微软雅黑" panose="020B0503020204020204" pitchFamily="34" charset="-122"/>
              </a:rPr>
              <a:t>nd</a:t>
            </a:r>
            <a:r>
              <a:rPr lang="en-US" sz="1000" b="1" dirty="0" smtClean="0">
                <a:solidFill>
                  <a:srgbClr val="FFFF00"/>
                </a:solidFill>
                <a:latin typeface="+mn-lt"/>
                <a:ea typeface="微软雅黑" panose="020B0503020204020204" pitchFamily="34" charset="-122"/>
              </a:rPr>
              <a:t> round</a:t>
            </a:r>
            <a:endParaRPr lang="en-US" sz="1000" b="1" dirty="0">
              <a:solidFill>
                <a:srgbClr val="FFFF00"/>
              </a:solidFill>
              <a:latin typeface="+mn-lt"/>
              <a:ea typeface="微软雅黑" panose="020B0503020204020204" pitchFamily="34" charset="-122"/>
            </a:endParaRPr>
          </a:p>
        </p:txBody>
      </p:sp>
      <p:sp>
        <p:nvSpPr>
          <p:cNvPr id="5" name="左大括号 4"/>
          <p:cNvSpPr/>
          <p:nvPr/>
        </p:nvSpPr>
        <p:spPr bwMode="auto">
          <a:xfrm>
            <a:off x="1173022" y="1682613"/>
            <a:ext cx="166255" cy="709026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" name="左大括号 7"/>
          <p:cNvSpPr/>
          <p:nvPr/>
        </p:nvSpPr>
        <p:spPr bwMode="auto">
          <a:xfrm>
            <a:off x="1173022" y="2684522"/>
            <a:ext cx="166255" cy="2249326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857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矩形 149"/>
          <p:cNvSpPr/>
          <p:nvPr/>
        </p:nvSpPr>
        <p:spPr bwMode="auto">
          <a:xfrm flipV="1">
            <a:off x="7344961" y="5489740"/>
            <a:ext cx="914400" cy="6258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320368" y="4785139"/>
            <a:ext cx="786133" cy="587309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</a:rPr>
              <a:t>round final formal </a:t>
            </a:r>
            <a:r>
              <a:rPr lang="en-US" sz="800" b="1" kern="0" dirty="0" err="1" smtClean="0">
                <a:solidFill>
                  <a:srgbClr val="FFFFFF"/>
                </a:solidFill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</a:rPr>
              <a:t> submission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17:00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84" name="矩形 83"/>
          <p:cNvSpPr/>
          <p:nvPr/>
        </p:nvSpPr>
        <p:spPr bwMode="auto">
          <a:xfrm flipV="1">
            <a:off x="9256528" y="2034559"/>
            <a:ext cx="914400" cy="24512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</a:t>
            </a:r>
            <a:r>
              <a:rPr lang="en-US" altLang="zh-CN" b="1" dirty="0" smtClean="0"/>
              <a:t>procedures/timelines</a:t>
            </a:r>
            <a:endParaRPr lang="ru-RU" dirty="0"/>
          </a:p>
        </p:txBody>
      </p:sp>
      <p:sp>
        <p:nvSpPr>
          <p:cNvPr id="9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1810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66582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61355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56127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899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5671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404439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352161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299883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24760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195327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143045" y="1828796"/>
            <a:ext cx="90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10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18721" y="20076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630829" y="199763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586535" y="200475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533696" y="20118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9405" y="20924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436564" y="200046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383720" y="198380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330875" y="200616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278036" y="20047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225195" y="20118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172356" y="200188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119515" y="200900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8126" y="19990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5" name="直接连接符 124"/>
          <p:cNvCxnSpPr/>
          <p:nvPr/>
        </p:nvCxnSpPr>
        <p:spPr bwMode="auto">
          <a:xfrm>
            <a:off x="210735" y="2020751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6" name="直接连接符 125"/>
          <p:cNvCxnSpPr/>
          <p:nvPr/>
        </p:nvCxnSpPr>
        <p:spPr bwMode="auto">
          <a:xfrm>
            <a:off x="227827" y="5681192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7" name="直接连接符 126"/>
          <p:cNvCxnSpPr/>
          <p:nvPr/>
        </p:nvCxnSpPr>
        <p:spPr bwMode="auto">
          <a:xfrm>
            <a:off x="227826" y="381699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8" name="直接连接符 127"/>
          <p:cNvCxnSpPr/>
          <p:nvPr/>
        </p:nvCxnSpPr>
        <p:spPr bwMode="auto">
          <a:xfrm>
            <a:off x="227826" y="4721425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29" name="直接连接符 128"/>
          <p:cNvCxnSpPr/>
          <p:nvPr/>
        </p:nvCxnSpPr>
        <p:spPr bwMode="auto">
          <a:xfrm>
            <a:off x="217853" y="2916836"/>
            <a:ext cx="11838845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3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18107" y="1338914"/>
            <a:ext cx="2796313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Pre-meeting</a:t>
            </a:r>
          </a:p>
        </p:txBody>
      </p:sp>
      <p:sp>
        <p:nvSpPr>
          <p:cNvPr id="131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570371" y="1338914"/>
            <a:ext cx="278326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(Jan 17~19)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2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248470" y="1338914"/>
            <a:ext cx="183669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GB" sz="800" kern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 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20~25)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3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300750" y="1338914"/>
            <a:ext cx="900000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4" name="文本框 133"/>
          <p:cNvSpPr txBox="1"/>
          <p:nvPr/>
        </p:nvSpPr>
        <p:spPr>
          <a:xfrm>
            <a:off x="19516" y="179457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00:00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5" name="文本框 134"/>
          <p:cNvSpPr txBox="1"/>
          <p:nvPr/>
        </p:nvSpPr>
        <p:spPr>
          <a:xfrm>
            <a:off x="19516" y="274173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08:00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6" name="文本框 135"/>
          <p:cNvSpPr txBox="1"/>
          <p:nvPr/>
        </p:nvSpPr>
        <p:spPr>
          <a:xfrm>
            <a:off x="19516" y="36034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12:00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7" name="文本框 136"/>
          <p:cNvSpPr txBox="1"/>
          <p:nvPr/>
        </p:nvSpPr>
        <p:spPr>
          <a:xfrm>
            <a:off x="19516" y="4490775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16:00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8" name="文本框 137"/>
          <p:cNvSpPr txBox="1"/>
          <p:nvPr/>
        </p:nvSpPr>
        <p:spPr>
          <a:xfrm>
            <a:off x="19516" y="546357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24:00 UTC</a:t>
            </a:r>
            <a:endParaRPr lang="zh-CN" altLang="en-US" sz="8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8196" y="5800534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Timeline for moderator</a:t>
            </a:r>
            <a:endParaRPr lang="en-US" sz="8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138" y="5800534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Deadline for comments and </a:t>
            </a:r>
            <a:r>
              <a:rPr lang="en-US" sz="800" b="1" kern="0" dirty="0" err="1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endParaRPr lang="en-US" sz="8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31551" y="5800534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GTW </a:t>
            </a:r>
            <a:r>
              <a:rPr lang="en-US" sz="800" b="1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session</a:t>
            </a:r>
            <a:endParaRPr lang="en-US" sz="8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6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6746721" y="6358580"/>
            <a:ext cx="44609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1: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 and </a:t>
            </a:r>
            <a:r>
              <a:rPr lang="en-US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after the deadlines will not be considered</a:t>
            </a:r>
            <a:endParaRPr lang="en-US" sz="8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2: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WIs Email discussion procedures/timelines are not included. </a:t>
            </a:r>
            <a:endParaRPr lang="en-US" sz="800" b="1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defRPr/>
            </a:pP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 quiet periods, no email should be sent out.</a:t>
            </a:r>
            <a:endParaRPr lang="en-US" sz="8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6390475" y="1338309"/>
            <a:ext cx="1871581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altLang="zh-CN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Jan</a:t>
            </a:r>
            <a:r>
              <a:rPr lang="en-GB" sz="800" kern="0" dirty="0" smtClean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20~25)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688661" y="4775023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Comments on initial </a:t>
            </a:r>
            <a:r>
              <a:rPr lang="en-US" sz="800" b="1" kern="0" dirty="0" smtClean="0">
                <a:solidFill>
                  <a:srgbClr val="FFFFFF"/>
                </a:solidFill>
              </a:rPr>
              <a:t>summary, checking agenda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17:00 </a:t>
            </a:r>
            <a:r>
              <a:rPr lang="en-US" sz="800" b="1" kern="0" dirty="0" smtClean="0">
                <a:solidFill>
                  <a:srgbClr val="FFFFFF"/>
                </a:solidFill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75348" y="4775023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Initial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17:00 UTC</a:t>
            </a:r>
          </a:p>
        </p:txBody>
      </p:sp>
      <p:sp>
        <p:nvSpPr>
          <p:cNvPr id="7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598934" y="2917687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Meeting starts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8:00 </a:t>
            </a:r>
            <a:r>
              <a:rPr lang="en-US" sz="800" b="1" kern="0" dirty="0" smtClean="0">
                <a:solidFill>
                  <a:srgbClr val="FFFFFF"/>
                </a:solidFill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69880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13:00-16:00 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07677" y="562784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</a:rPr>
              <a:t>st</a:t>
            </a:r>
            <a:r>
              <a:rPr lang="en-US" sz="800" b="1" kern="0" dirty="0">
                <a:solidFill>
                  <a:srgbClr val="FFFFFF"/>
                </a:solidFill>
              </a:rPr>
              <a:t> round formal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23:59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7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917687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</a:rPr>
              <a:t>st</a:t>
            </a:r>
            <a:r>
              <a:rPr lang="en-US" sz="800" b="1" kern="0" dirty="0">
                <a:solidFill>
                  <a:srgbClr val="FFFFFF"/>
                </a:solidFill>
              </a:rPr>
              <a:t> round </a:t>
            </a:r>
            <a:r>
              <a:rPr lang="en-US" sz="800" b="1" kern="0" dirty="0" smtClean="0">
                <a:solidFill>
                  <a:srgbClr val="FFFFFF"/>
                </a:solidFill>
              </a:rPr>
              <a:t>comments &amp; responses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08:00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372" y="2286545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4:00-7:00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61538" y="2007604"/>
            <a:ext cx="784800" cy="386578"/>
          </a:xfrm>
          <a:prstGeom prst="roundRect">
            <a:avLst>
              <a:gd name="adj" fmla="val 28371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kicks </a:t>
            </a:r>
            <a:r>
              <a:rPr lang="en-US" sz="800" b="1" kern="0" dirty="0">
                <a:solidFill>
                  <a:srgbClr val="FFFFFF"/>
                </a:solidFill>
              </a:rPr>
              <a:t>off 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</a:rPr>
              <a:t>no later than 4:00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78" name="文本框 77"/>
          <p:cNvSpPr txBox="1"/>
          <p:nvPr/>
        </p:nvSpPr>
        <p:spPr>
          <a:xfrm>
            <a:off x="6414906" y="3066095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4992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</a:t>
            </a:r>
            <a:r>
              <a:rPr lang="en-US" sz="800" b="1" kern="0" dirty="0" smtClean="0">
                <a:solidFill>
                  <a:srgbClr val="FFFFFF"/>
                </a:solidFill>
              </a:rPr>
              <a:t>round comments &amp; new </a:t>
            </a:r>
            <a:r>
              <a:rPr lang="en-US" sz="800" b="1" kern="0" dirty="0" err="1" smtClean="0">
                <a:solidFill>
                  <a:srgbClr val="FFFFFF"/>
                </a:solidFill>
              </a:rPr>
              <a:t>tdoc</a:t>
            </a:r>
            <a:r>
              <a:rPr lang="en-US" sz="800" b="1" kern="0" dirty="0" smtClean="0">
                <a:solidFill>
                  <a:srgbClr val="FFFFFF"/>
                </a:solidFill>
              </a:rPr>
              <a:t> request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17:00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4992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4:00-7:00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09548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13:00-16:00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512600" y="2293870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4:00-7:00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346749" y="2085457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>
                <a:solidFill>
                  <a:srgbClr val="FFFFFF"/>
                </a:solidFill>
              </a:rPr>
              <a:t>Quiet period 3:00 Sat-23:00 Sun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28757" y="4466432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Window closes &amp;final comments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16:00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403570" y="547585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Share 2</a:t>
            </a:r>
            <a:r>
              <a:rPr lang="en-US" sz="800" b="1" kern="0" baseline="30000" dirty="0" smtClean="0">
                <a:solidFill>
                  <a:srgbClr val="FFFFFF"/>
                </a:solidFill>
              </a:rPr>
              <a:t>nd</a:t>
            </a:r>
            <a:r>
              <a:rPr lang="en-US" sz="800" b="1" kern="0" dirty="0" smtClean="0">
                <a:solidFill>
                  <a:srgbClr val="FFFFFF"/>
                </a:solidFill>
              </a:rPr>
              <a:t> </a:t>
            </a:r>
            <a:r>
              <a:rPr lang="en-US" sz="800" b="1" kern="0" dirty="0">
                <a:solidFill>
                  <a:srgbClr val="FFFFFF"/>
                </a:solidFill>
              </a:rPr>
              <a:t>round final </a:t>
            </a:r>
            <a:r>
              <a:rPr lang="en-US" sz="800" b="1" kern="0" dirty="0" smtClean="0">
                <a:solidFill>
                  <a:srgbClr val="FFFFFF"/>
                </a:solidFill>
              </a:rPr>
              <a:t>draft </a:t>
            </a:r>
            <a:r>
              <a:rPr lang="en-US" sz="800" b="1" kern="0" dirty="0" err="1" smtClean="0">
                <a:solidFill>
                  <a:srgbClr val="FFFFFF"/>
                </a:solidFill>
              </a:rPr>
              <a:t>Tdoc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19:00 UTC</a:t>
            </a: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335498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Chair </a:t>
            </a:r>
            <a:r>
              <a:rPr lang="en-US" sz="800" b="1" kern="0" dirty="0" smtClean="0">
                <a:solidFill>
                  <a:srgbClr val="FFFFFF"/>
                </a:solidFill>
              </a:rPr>
              <a:t>announce which topics will continue </a:t>
            </a:r>
            <a:endParaRPr lang="en-US" sz="800" b="1" kern="0" dirty="0">
              <a:solidFill>
                <a:srgbClr val="FFFFFF"/>
              </a:solidFill>
            </a:endParaRP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23:59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291051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round draft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08:00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2260" y="291768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round formal summary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8:00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0961" y="3909772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GTW session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13:00-16:00 </a:t>
            </a:r>
            <a:r>
              <a:rPr lang="en-US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258978" y="478513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Meeting closes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17:00 UTC</a:t>
            </a:r>
          </a:p>
        </p:txBody>
      </p:sp>
      <p:sp>
        <p:nvSpPr>
          <p:cNvPr id="98" name="圆角矩形标注 97"/>
          <p:cNvSpPr/>
          <p:nvPr/>
        </p:nvSpPr>
        <p:spPr bwMode="auto">
          <a:xfrm>
            <a:off x="6517369" y="4226478"/>
            <a:ext cx="1460271" cy="360717"/>
          </a:xfrm>
          <a:prstGeom prst="wedgeRoundRectCallout">
            <a:avLst>
              <a:gd name="adj1" fmla="val 25275"/>
              <a:gd name="adj2" fmla="val 96782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Strict deadline for new </a:t>
            </a:r>
            <a:r>
              <a:rPr lang="en-US" altLang="zh-CN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</a:rPr>
              <a:t>tdoc</a:t>
            </a:r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 number request</a:t>
            </a:r>
            <a:endParaRPr lang="zh-CN" altLang="en-US" sz="800" b="1" dirty="0">
              <a:solidFill>
                <a:srgbClr val="00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0" name="圆角矩形标注 99"/>
          <p:cNvSpPr/>
          <p:nvPr/>
        </p:nvSpPr>
        <p:spPr bwMode="auto">
          <a:xfrm>
            <a:off x="843649" y="3891521"/>
            <a:ext cx="1656605" cy="721680"/>
          </a:xfrm>
          <a:prstGeom prst="wedgeRoundRectCallout">
            <a:avLst>
              <a:gd name="adj1" fmla="val 23171"/>
              <a:gd name="adj2" fmla="val 69788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Companies need feed back if </a:t>
            </a:r>
            <a:r>
              <a:rPr lang="en-US" altLang="zh-CN" sz="800" b="1" dirty="0" err="1">
                <a:solidFill>
                  <a:srgbClr val="000000"/>
                </a:solidFill>
                <a:latin typeface="微软雅黑" panose="020B0503020204020204" pitchFamily="34" charset="-122"/>
              </a:rPr>
              <a:t>tdoc</a:t>
            </a:r>
            <a:r>
              <a:rPr lang="en-US" altLang="zh-CN" sz="800" b="1" dirty="0">
                <a:solidFill>
                  <a:srgbClr val="000000"/>
                </a:solidFill>
                <a:latin typeface="微软雅黑" panose="020B0503020204020204" pitchFamily="34" charset="-122"/>
              </a:rPr>
              <a:t> is submitted in wrong </a:t>
            </a:r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agenda or </a:t>
            </a:r>
            <a:r>
              <a:rPr lang="en-US" altLang="zh-CN" sz="800" b="1" dirty="0" err="1" smtClean="0">
                <a:solidFill>
                  <a:srgbClr val="000000"/>
                </a:solidFill>
                <a:latin typeface="微软雅黑" panose="020B0503020204020204" pitchFamily="34" charset="-122"/>
              </a:rPr>
              <a:t>tdoc</a:t>
            </a:r>
            <a:r>
              <a:rPr lang="en-US" altLang="zh-CN" sz="800" b="1" dirty="0" smtClean="0">
                <a:solidFill>
                  <a:srgbClr val="000000"/>
                </a:solidFill>
                <a:latin typeface="微软雅黑" panose="020B0503020204020204" pitchFamily="34" charset="-122"/>
              </a:rPr>
              <a:t> is missing from email summary</a:t>
            </a:r>
            <a:endParaRPr lang="zh-CN" altLang="en-US" sz="800" b="1" dirty="0">
              <a:solidFill>
                <a:srgbClr val="000000"/>
              </a:solidFill>
              <a:latin typeface="微软雅黑" panose="020B0503020204020204" pitchFamily="34" charset="-122"/>
            </a:endParaRPr>
          </a:p>
        </p:txBody>
      </p:sp>
      <p:sp>
        <p:nvSpPr>
          <p:cNvPr id="10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5623" y="5627847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</a:rPr>
              <a:t>nd</a:t>
            </a:r>
            <a:r>
              <a:rPr lang="en-US" sz="800" b="1" kern="0" dirty="0">
                <a:solidFill>
                  <a:srgbClr val="FFFFFF"/>
                </a:solidFill>
              </a:rPr>
              <a:t> round initial </a:t>
            </a:r>
            <a:r>
              <a:rPr lang="en-US" sz="800" b="1" kern="0" dirty="0" smtClean="0">
                <a:solidFill>
                  <a:srgbClr val="FFFFFF"/>
                </a:solidFill>
              </a:rPr>
              <a:t>drafts no latter than 23:59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6409" y="4781120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</a:rPr>
              <a:t> number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 smtClean="0">
                <a:solidFill>
                  <a:srgbClr val="FFFFFF"/>
                </a:solidFill>
              </a:rPr>
              <a:t>17:00 </a:t>
            </a:r>
            <a:r>
              <a:rPr lang="en-US" sz="800" b="1" kern="0" dirty="0">
                <a:solidFill>
                  <a:srgbClr val="FFFFFF"/>
                </a:solidFill>
              </a:rPr>
              <a:t>UTC</a:t>
            </a:r>
          </a:p>
        </p:txBody>
      </p:sp>
      <p:sp>
        <p:nvSpPr>
          <p:cNvPr id="151" name="矩形 150"/>
          <p:cNvSpPr/>
          <p:nvPr/>
        </p:nvSpPr>
        <p:spPr>
          <a:xfrm>
            <a:off x="9255333" y="2059132"/>
            <a:ext cx="901179" cy="8463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</a:t>
            </a:r>
            <a:r>
              <a:rPr lang="en-US" altLang="zh-CN" sz="7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window</a:t>
            </a:r>
          </a:p>
          <a:p>
            <a:pPr algn="ctr"/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(check if final </a:t>
            </a:r>
            <a:r>
              <a:rPr lang="en-US" altLang="zh-CN" sz="7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19:00 ~ </a:t>
            </a:r>
            <a:r>
              <a:rPr lang="en-US" altLang="zh-CN" sz="7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16:00 UTC </a:t>
            </a:r>
            <a:endParaRPr lang="zh-CN" altLang="en-US" sz="2000" b="1" dirty="0">
              <a:solidFill>
                <a:srgbClr val="000000"/>
              </a:solidFill>
            </a:endParaRPr>
          </a:p>
        </p:txBody>
      </p:sp>
      <p:sp>
        <p:nvSpPr>
          <p:cNvPr id="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668007" y="2091595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>
                <a:solidFill>
                  <a:srgbClr val="FFFFFF"/>
                </a:solidFill>
              </a:rPr>
              <a:t>Quiet period 3:00 Sat-23:00 Sun UTC</a:t>
            </a:r>
            <a:endParaRPr lang="en-US" sz="800" b="1" kern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55562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23d77754-4ccc-4c57-9291-cab09e81894a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341419</TotalTime>
  <Words>534</Words>
  <Application>Microsoft Office PowerPoint</Application>
  <PresentationFormat>宽屏</PresentationFormat>
  <Paragraphs>123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RAN4#101-bis-e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Huawei</cp:lastModifiedBy>
  <cp:revision>601</cp:revision>
  <cp:lastPrinted>2016-09-15T08:31:35Z</cp:lastPrinted>
  <dcterms:created xsi:type="dcterms:W3CDTF">2009-11-27T05:15:11Z</dcterms:created>
  <dcterms:modified xsi:type="dcterms:W3CDTF">2022-01-16T16:40:08Z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(3)Ptbycy6GzQ71DKu2E6dKs3pf090OLVXg2qL5FNv4GBmwwYx4Ejt9rqzLfXfo6A02FXE6blCS
4mYBt5DdgczLywWMJO+lNFco7t39NtqXXpOVdasNcbIBAHtM4GoFGoeTMsdjmpgxP7CSk3fW
ITwHBvjguLvejp4sk2MgGhC5uXvgh/W3WTyGDTCGytweaLY2Sh39TGSm1+lOHOAEPySGGMFf
wkqNNV227mQ6CDrZQd</vt:lpwstr>
  </property>
  <property fmtid="{D5CDD505-2E9C-101B-9397-08002B2CF9AE}" pid="16" name="_2015_ms_pID_7253431">
    <vt:lpwstr>qKWbGVKAw6itYdoPaGHf6DCC+y1HQbs2nuCRtB4OuZu70rSGAGexOW
YkS3mwST3aZ47itRmZY6ARce9xCQsmK+ctDU1sEONBNHlLjtBfRKlCJJXShwJRaxII1xoGN7
KnCRst7CNcDuyHeF/GYwBJICbxF6dAZFm/p0kjxVNcXjZ8SPnb24GOZ1WYcsqPgnCj4EVSDg
gQ8NWRor1MHYv63WgnbC5REgkQvw6TOLJh3/</vt:lpwstr>
  </property>
  <property fmtid="{D5CDD505-2E9C-101B-9397-08002B2CF9AE}" pid="17" name="_2015_ms_pID_7253432">
    <vt:lpwstr>oQ==</vt:lpwstr>
  </property>
</Properties>
</file>