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9" r:id="rId5"/>
    <p:sldId id="983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542AC2-0A2A-4F92-B5A1-E6992A459C66}" v="34" dt="2022-01-17T18:26:01.1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892" autoAdjust="0"/>
    <p:restoredTop sz="95801" autoAdjust="0"/>
  </p:normalViewPr>
  <p:slideViewPr>
    <p:cSldViewPr snapToGrid="0">
      <p:cViewPr varScale="1">
        <p:scale>
          <a:sx n="102" d="100"/>
          <a:sy n="102" d="100"/>
        </p:scale>
        <p:origin x="120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49542AC2-0A2A-4F92-B5A1-E6992A459C66}"/>
    <pc:docChg chg="undo redo custSel addSld delSld modSld">
      <pc:chgData name="Chervyakov, Andrey" userId="dbdfc4e7-c505-4785-a117-c03dfe609c52" providerId="ADAL" clId="{49542AC2-0A2A-4F92-B5A1-E6992A459C66}" dt="2022-01-17T19:14:44.207" v="567" actId="47"/>
      <pc:docMkLst>
        <pc:docMk/>
      </pc:docMkLst>
      <pc:sldChg chg="addSp delSp modSp add del mod">
        <pc:chgData name="Chervyakov, Andrey" userId="dbdfc4e7-c505-4785-a117-c03dfe609c52" providerId="ADAL" clId="{49542AC2-0A2A-4F92-B5A1-E6992A459C66}" dt="2022-01-17T19:14:44.207" v="567" actId="47"/>
        <pc:sldMkLst>
          <pc:docMk/>
          <pc:sldMk cId="2301998262" sldId="988"/>
        </pc:sldMkLst>
        <pc:spChg chg="mod">
          <ac:chgData name="Chervyakov, Andrey" userId="dbdfc4e7-c505-4785-a117-c03dfe609c52" providerId="ADAL" clId="{49542AC2-0A2A-4F92-B5A1-E6992A459C66}" dt="2022-01-17T19:06:10.541" v="566" actId="6549"/>
          <ac:spMkLst>
            <pc:docMk/>
            <pc:sldMk cId="2301998262" sldId="988"/>
            <ac:spMk id="2" creationId="{3FCE152B-E606-425D-8669-2198CAD117C3}"/>
          </ac:spMkLst>
        </pc:spChg>
        <pc:spChg chg="mod">
          <ac:chgData name="Chervyakov, Andrey" userId="dbdfc4e7-c505-4785-a117-c03dfe609c52" providerId="ADAL" clId="{49542AC2-0A2A-4F92-B5A1-E6992A459C66}" dt="2022-01-17T17:28:12.946" v="123" actId="20577"/>
          <ac:spMkLst>
            <pc:docMk/>
            <pc:sldMk cId="2301998262" sldId="988"/>
            <ac:spMk id="4" creationId="{E7195857-FEB8-48E8-9657-6379957F5AFA}"/>
          </ac:spMkLst>
        </pc:spChg>
        <pc:graphicFrameChg chg="add del mod">
          <ac:chgData name="Chervyakov, Andrey" userId="dbdfc4e7-c505-4785-a117-c03dfe609c52" providerId="ADAL" clId="{49542AC2-0A2A-4F92-B5A1-E6992A459C66}" dt="2022-01-17T18:13:18.153" v="230"/>
          <ac:graphicFrameMkLst>
            <pc:docMk/>
            <pc:sldMk cId="2301998262" sldId="988"/>
            <ac:graphicFrameMk id="5" creationId="{1A40E131-7DF2-4321-8F87-7013D7D4BD2F}"/>
          </ac:graphicFrameMkLst>
        </pc:graphicFrameChg>
        <pc:graphicFrameChg chg="add del mod">
          <ac:chgData name="Chervyakov, Andrey" userId="dbdfc4e7-c505-4785-a117-c03dfe609c52" providerId="ADAL" clId="{49542AC2-0A2A-4F92-B5A1-E6992A459C66}" dt="2022-01-17T18:13:23.181" v="232"/>
          <ac:graphicFrameMkLst>
            <pc:docMk/>
            <pc:sldMk cId="2301998262" sldId="988"/>
            <ac:graphicFrameMk id="6" creationId="{C833C61D-2476-4887-81FD-4DC1F3AA1B6C}"/>
          </ac:graphicFrameMkLst>
        </pc:graphicFrameChg>
        <pc:graphicFrameChg chg="add del mod">
          <ac:chgData name="Chervyakov, Andrey" userId="dbdfc4e7-c505-4785-a117-c03dfe609c52" providerId="ADAL" clId="{49542AC2-0A2A-4F92-B5A1-E6992A459C66}" dt="2022-01-17T18:13:26.918" v="234"/>
          <ac:graphicFrameMkLst>
            <pc:docMk/>
            <pc:sldMk cId="2301998262" sldId="988"/>
            <ac:graphicFrameMk id="7" creationId="{8D622CFB-CCE0-468B-8011-15AA42248000}"/>
          </ac:graphicFrameMkLst>
        </pc:graphicFrameChg>
        <pc:graphicFrameChg chg="add del mod">
          <ac:chgData name="Chervyakov, Andrey" userId="dbdfc4e7-c505-4785-a117-c03dfe609c52" providerId="ADAL" clId="{49542AC2-0A2A-4F92-B5A1-E6992A459C66}" dt="2022-01-17T18:13:37.647" v="236"/>
          <ac:graphicFrameMkLst>
            <pc:docMk/>
            <pc:sldMk cId="2301998262" sldId="988"/>
            <ac:graphicFrameMk id="8" creationId="{98767B9F-F065-423B-8E5A-B07E04256FAC}"/>
          </ac:graphicFrameMkLst>
        </pc:graphicFrameChg>
        <pc:graphicFrameChg chg="add del mod">
          <ac:chgData name="Chervyakov, Andrey" userId="dbdfc4e7-c505-4785-a117-c03dfe609c52" providerId="ADAL" clId="{49542AC2-0A2A-4F92-B5A1-E6992A459C66}" dt="2022-01-17T18:15:01.295" v="261"/>
          <ac:graphicFrameMkLst>
            <pc:docMk/>
            <pc:sldMk cId="2301998262" sldId="988"/>
            <ac:graphicFrameMk id="9" creationId="{D9F32532-F556-4BBE-8A4B-53440C86BABC}"/>
          </ac:graphicFrameMkLst>
        </pc:graphicFrameChg>
        <pc:graphicFrameChg chg="add del mod">
          <ac:chgData name="Chervyakov, Andrey" userId="dbdfc4e7-c505-4785-a117-c03dfe609c52" providerId="ADAL" clId="{49542AC2-0A2A-4F92-B5A1-E6992A459C66}" dt="2022-01-17T18:19:07.497" v="318"/>
          <ac:graphicFrameMkLst>
            <pc:docMk/>
            <pc:sldMk cId="2301998262" sldId="988"/>
            <ac:graphicFrameMk id="10" creationId="{34162AC4-A673-48C5-9980-826376BB9EC4}"/>
          </ac:graphicFrameMkLst>
        </pc:graphicFrameChg>
      </pc:sldChg>
      <pc:sldChg chg="modSp mod">
        <pc:chgData name="Chervyakov, Andrey" userId="dbdfc4e7-c505-4785-a117-c03dfe609c52" providerId="ADAL" clId="{49542AC2-0A2A-4F92-B5A1-E6992A459C66}" dt="2022-01-17T18:18:42.912" v="316" actId="207"/>
        <pc:sldMkLst>
          <pc:docMk/>
          <pc:sldMk cId="4016218937" sldId="989"/>
        </pc:sldMkLst>
        <pc:graphicFrameChg chg="mod modGraphic">
          <ac:chgData name="Chervyakov, Andrey" userId="dbdfc4e7-c505-4785-a117-c03dfe609c52" providerId="ADAL" clId="{49542AC2-0A2A-4F92-B5A1-E6992A459C66}" dt="2022-01-17T17:27:50.326" v="107" actId="20577"/>
          <ac:graphicFrameMkLst>
            <pc:docMk/>
            <pc:sldMk cId="4016218937" sldId="989"/>
            <ac:graphicFrameMk id="4" creationId="{1B307421-C5C1-435B-A1AE-7B1017B6CBE2}"/>
          </ac:graphicFrameMkLst>
        </pc:graphicFrameChg>
        <pc:graphicFrameChg chg="mod modGraphic">
          <ac:chgData name="Chervyakov, Andrey" userId="dbdfc4e7-c505-4785-a117-c03dfe609c52" providerId="ADAL" clId="{49542AC2-0A2A-4F92-B5A1-E6992A459C66}" dt="2022-01-17T18:18:42.912" v="316" actId="207"/>
          <ac:graphicFrameMkLst>
            <pc:docMk/>
            <pc:sldMk cId="4016218937" sldId="989"/>
            <ac:graphicFrameMk id="6" creationId="{A81A2208-F8D3-4F20-9331-004EEFB9FEAE}"/>
          </ac:graphicFrameMkLst>
        </pc:graphicFrameChg>
      </pc:sldChg>
      <pc:sldChg chg="modSp add del mod">
        <pc:chgData name="Chervyakov, Andrey" userId="dbdfc4e7-c505-4785-a117-c03dfe609c52" providerId="ADAL" clId="{49542AC2-0A2A-4F92-B5A1-E6992A459C66}" dt="2022-01-17T19:14:44.207" v="567" actId="47"/>
        <pc:sldMkLst>
          <pc:docMk/>
          <pc:sldMk cId="1074089174" sldId="990"/>
        </pc:sldMkLst>
        <pc:spChg chg="mod">
          <ac:chgData name="Chervyakov, Andrey" userId="dbdfc4e7-c505-4785-a117-c03dfe609c52" providerId="ADAL" clId="{49542AC2-0A2A-4F92-B5A1-E6992A459C66}" dt="2022-01-17T18:29:13.548" v="468" actId="6549"/>
          <ac:spMkLst>
            <pc:docMk/>
            <pc:sldMk cId="1074089174" sldId="990"/>
            <ac:spMk id="2" creationId="{3FCE152B-E606-425D-8669-2198CAD117C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RAN4#101-bis-e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723277"/>
              </p:ext>
            </p:extLst>
          </p:nvPr>
        </p:nvGraphicFramePr>
        <p:xfrm>
          <a:off x="401652" y="1273320"/>
          <a:ext cx="11116432" cy="2239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21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26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53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18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(216, 217)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758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(220, 221)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42934292"/>
                  </a:ext>
                </a:extLst>
              </a:tr>
              <a:tr h="19159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19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(222, 223)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(212, 213)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(224)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68165246"/>
                  </a:ext>
                </a:extLst>
              </a:tr>
              <a:tr h="18494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(210, 211, 212)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1849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(219)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50054157"/>
                  </a:ext>
                </a:extLst>
              </a:tr>
              <a:tr h="12447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(206, 207, 208)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(204, 205)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(203)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391138551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81A2208-F8D3-4F20-9331-004EEFB9F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0073"/>
              </p:ext>
            </p:extLst>
          </p:nvPr>
        </p:nvGraphicFramePr>
        <p:xfrm>
          <a:off x="401652" y="3778740"/>
          <a:ext cx="11116431" cy="1786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59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24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Monday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(202)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(215)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197229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MUSIM (228)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34537017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(225)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729959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(214)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1497018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NB-IoT and LTE-MTC (229)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TBC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74238525"/>
                  </a:ext>
                </a:extLst>
              </a:tr>
              <a:tr h="10996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 25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64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87833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218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0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8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06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 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comments &amp;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08:00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no latter than 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 19:00 ~ Mon 16:00 UTC </a:t>
            </a:r>
            <a:endParaRPr lang="zh-CN" altLang="en-US" sz="2000" b="1" dirty="0"/>
          </a:p>
        </p:txBody>
      </p:sp>
      <p:sp>
        <p:nvSpPr>
          <p:cNvPr id="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297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elements/1.1/"/>
    <ds:schemaRef ds:uri="http://schemas.microsoft.com/office/2006/metadata/properties"/>
    <ds:schemaRef ds:uri="23d77754-4ccc-4c57-9291-cab09e8189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347626</TotalTime>
  <Words>510</Words>
  <Application>Microsoft Office PowerPoint</Application>
  <PresentationFormat>Widescreen</PresentationFormat>
  <Paragraphs>128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RRM GTW schedule</dc:title>
  <dc:creator>Chervyakov, Andrey</dc:creator>
  <cp:keywords>CTPClassification=CTP_NT</cp:keywords>
  <cp:lastModifiedBy>RAN4 VC</cp:lastModifiedBy>
  <cp:revision>576</cp:revision>
  <cp:lastPrinted>2016-09-15T08:31:35Z</cp:lastPrinted>
  <dcterms:created xsi:type="dcterms:W3CDTF">2009-11-27T05:15:11Z</dcterms:created>
  <dcterms:modified xsi:type="dcterms:W3CDTF">2022-01-17T19:14:47Z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