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9" r:id="rId5"/>
    <p:sldId id="983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BF2197-99DA-48A6-A36B-4A70542BDAE4}" v="91" dt="2022-01-16T12:51:02.1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92" autoAdjust="0"/>
    <p:restoredTop sz="95801" autoAdjust="0"/>
  </p:normalViewPr>
  <p:slideViewPr>
    <p:cSldViewPr snapToGrid="0">
      <p:cViewPr varScale="1">
        <p:scale>
          <a:sx n="102" d="100"/>
          <a:sy n="102" d="100"/>
        </p:scale>
        <p:origin x="120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5FBF2197-99DA-48A6-A36B-4A70542BDAE4}"/>
    <pc:docChg chg="undo custSel addSld delSld modSld sldOrd">
      <pc:chgData name="Chervyakov, Andrey" userId="dbdfc4e7-c505-4785-a117-c03dfe609c52" providerId="ADAL" clId="{5FBF2197-99DA-48A6-A36B-4A70542BDAE4}" dt="2022-01-16T12:55:01.724" v="771" actId="20577"/>
      <pc:docMkLst>
        <pc:docMk/>
      </pc:docMkLst>
      <pc:sldChg chg="del">
        <pc:chgData name="Chervyakov, Andrey" userId="dbdfc4e7-c505-4785-a117-c03dfe609c52" providerId="ADAL" clId="{5FBF2197-99DA-48A6-A36B-4A70542BDAE4}" dt="2022-01-16T08:13:18.443" v="5" actId="47"/>
        <pc:sldMkLst>
          <pc:docMk/>
          <pc:sldMk cId="1621117528" sldId="982"/>
        </pc:sldMkLst>
      </pc:sldChg>
      <pc:sldChg chg="add">
        <pc:chgData name="Chervyakov, Andrey" userId="dbdfc4e7-c505-4785-a117-c03dfe609c52" providerId="ADAL" clId="{5FBF2197-99DA-48A6-A36B-4A70542BDAE4}" dt="2022-01-16T08:13:14.999" v="4"/>
        <pc:sldMkLst>
          <pc:docMk/>
          <pc:sldMk cId="2325297496" sldId="983"/>
        </pc:sldMkLst>
      </pc:sldChg>
      <pc:sldChg chg="addSp delSp modSp del mod">
        <pc:chgData name="Chervyakov, Andrey" userId="dbdfc4e7-c505-4785-a117-c03dfe609c52" providerId="ADAL" clId="{5FBF2197-99DA-48A6-A36B-4A70542BDAE4}" dt="2022-01-16T12:51:15.940" v="602" actId="47"/>
        <pc:sldMkLst>
          <pc:docMk/>
          <pc:sldMk cId="392310122" sldId="986"/>
        </pc:sldMkLst>
        <pc:spChg chg="mod">
          <ac:chgData name="Chervyakov, Andrey" userId="dbdfc4e7-c505-4785-a117-c03dfe609c52" providerId="ADAL" clId="{5FBF2197-99DA-48A6-A36B-4A70542BDAE4}" dt="2022-01-16T08:13:02.115" v="3" actId="20577"/>
          <ac:spMkLst>
            <pc:docMk/>
            <pc:sldMk cId="392310122" sldId="986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5FBF2197-99DA-48A6-A36B-4A70542BDAE4}" dt="2022-01-16T12:25:35.694" v="482" actId="20577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add del mod">
          <ac:chgData name="Chervyakov, Andrey" userId="dbdfc4e7-c505-4785-a117-c03dfe609c52" providerId="ADAL" clId="{5FBF2197-99DA-48A6-A36B-4A70542BDAE4}" dt="2022-01-16T10:52:49.385" v="220" actId="478"/>
          <ac:graphicFrameMkLst>
            <pc:docMk/>
            <pc:sldMk cId="392310122" sldId="986"/>
            <ac:graphicFrameMk id="5" creationId="{5709FBBC-0905-4932-B346-975B1FB0F244}"/>
          </ac:graphicFrameMkLst>
        </pc:graphicFrameChg>
        <pc:graphicFrameChg chg="add del mod">
          <ac:chgData name="Chervyakov, Andrey" userId="dbdfc4e7-c505-4785-a117-c03dfe609c52" providerId="ADAL" clId="{5FBF2197-99DA-48A6-A36B-4A70542BDAE4}" dt="2022-01-16T12:16:40.156" v="405" actId="478"/>
          <ac:graphicFrameMkLst>
            <pc:docMk/>
            <pc:sldMk cId="392310122" sldId="986"/>
            <ac:graphicFrameMk id="6" creationId="{A81A2208-F8D3-4F20-9331-004EEFB9FEAE}"/>
          </ac:graphicFrameMkLst>
        </pc:graphicFrameChg>
      </pc:sldChg>
      <pc:sldChg chg="modSp del mod">
        <pc:chgData name="Chervyakov, Andrey" userId="dbdfc4e7-c505-4785-a117-c03dfe609c52" providerId="ADAL" clId="{5FBF2197-99DA-48A6-A36B-4A70542BDAE4}" dt="2022-01-16T12:51:16.361" v="603" actId="47"/>
        <pc:sldMkLst>
          <pc:docMk/>
          <pc:sldMk cId="1877548320" sldId="987"/>
        </pc:sldMkLst>
        <pc:spChg chg="mod">
          <ac:chgData name="Chervyakov, Andrey" userId="dbdfc4e7-c505-4785-a117-c03dfe609c52" providerId="ADAL" clId="{5FBF2197-99DA-48A6-A36B-4A70542BDAE4}" dt="2022-01-16T08:14:05.875" v="31" actId="20577"/>
          <ac:spMkLst>
            <pc:docMk/>
            <pc:sldMk cId="1877548320" sldId="987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5FBF2197-99DA-48A6-A36B-4A70542BDAE4}" dt="2022-01-16T10:52:36.772" v="219" actId="2165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  <pc:sldChg chg="modSp add del mod">
        <pc:chgData name="Chervyakov, Andrey" userId="dbdfc4e7-c505-4785-a117-c03dfe609c52" providerId="ADAL" clId="{5FBF2197-99DA-48A6-A36B-4A70542BDAE4}" dt="2022-01-16T12:51:22.479" v="606" actId="47"/>
        <pc:sldMkLst>
          <pc:docMk/>
          <pc:sldMk cId="2301998262" sldId="988"/>
        </pc:sldMkLst>
        <pc:spChg chg="mod">
          <ac:chgData name="Chervyakov, Andrey" userId="dbdfc4e7-c505-4785-a117-c03dfe609c52" providerId="ADAL" clId="{5FBF2197-99DA-48A6-A36B-4A70542BDAE4}" dt="2022-01-16T08:13:59.981" v="27" actId="6549"/>
          <ac:spMkLst>
            <pc:docMk/>
            <pc:sldMk cId="2301998262" sldId="988"/>
            <ac:spMk id="2" creationId="{3FCE152B-E606-425D-8669-2198CAD117C3}"/>
          </ac:spMkLst>
        </pc:spChg>
        <pc:spChg chg="mod">
          <ac:chgData name="Chervyakov, Andrey" userId="dbdfc4e7-c505-4785-a117-c03dfe609c52" providerId="ADAL" clId="{5FBF2197-99DA-48A6-A36B-4A70542BDAE4}" dt="2022-01-16T08:13:45.483" v="20" actId="20577"/>
          <ac:spMkLst>
            <pc:docMk/>
            <pc:sldMk cId="2301998262" sldId="988"/>
            <ac:spMk id="4" creationId="{E7195857-FEB8-48E8-9657-6379957F5AFA}"/>
          </ac:spMkLst>
        </pc:spChg>
      </pc:sldChg>
      <pc:sldChg chg="modSp add mod ord">
        <pc:chgData name="Chervyakov, Andrey" userId="dbdfc4e7-c505-4785-a117-c03dfe609c52" providerId="ADAL" clId="{5FBF2197-99DA-48A6-A36B-4A70542BDAE4}" dt="2022-01-16T12:55:01.724" v="771" actId="20577"/>
        <pc:sldMkLst>
          <pc:docMk/>
          <pc:sldMk cId="4016218937" sldId="989"/>
        </pc:sldMkLst>
        <pc:graphicFrameChg chg="mod modGraphic">
          <ac:chgData name="Chervyakov, Andrey" userId="dbdfc4e7-c505-4785-a117-c03dfe609c52" providerId="ADAL" clId="{5FBF2197-99DA-48A6-A36B-4A70542BDAE4}" dt="2022-01-16T12:53:54.107" v="744" actId="20577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 modGraphic">
          <ac:chgData name="Chervyakov, Andrey" userId="dbdfc4e7-c505-4785-a117-c03dfe609c52" providerId="ADAL" clId="{5FBF2197-99DA-48A6-A36B-4A70542BDAE4}" dt="2022-01-16T12:55:01.724" v="771" actId="20577"/>
          <ac:graphicFrameMkLst>
            <pc:docMk/>
            <pc:sldMk cId="4016218937" sldId="989"/>
            <ac:graphicFrameMk id="6" creationId="{A81A2208-F8D3-4F20-9331-004EEFB9FEAE}"/>
          </ac:graphicFrameMkLst>
        </pc:graphicFrameChg>
      </pc:sldChg>
    </pc:docChg>
  </pc:docChgLst>
  <pc:docChgLst>
    <pc:chgData name="Chervyakov, Andrey" userId="dbdfc4e7-c505-4785-a117-c03dfe609c52" providerId="ADAL" clId="{AA80983C-FC25-4D49-A22D-519BE231E967}"/>
    <pc:docChg chg="undo custSel modSld">
      <pc:chgData name="Chervyakov, Andrey" userId="dbdfc4e7-c505-4785-a117-c03dfe609c52" providerId="ADAL" clId="{AA80983C-FC25-4D49-A22D-519BE231E967}" dt="2022-01-16T14:17:24.200" v="19" actId="6549"/>
      <pc:docMkLst>
        <pc:docMk/>
      </pc:docMkLst>
      <pc:sldChg chg="modSp mod">
        <pc:chgData name="Chervyakov, Andrey" userId="dbdfc4e7-c505-4785-a117-c03dfe609c52" providerId="ADAL" clId="{AA80983C-FC25-4D49-A22D-519BE231E967}" dt="2022-01-16T14:17:24.200" v="19" actId="6549"/>
        <pc:sldMkLst>
          <pc:docMk/>
          <pc:sldMk cId="4016218937" sldId="989"/>
        </pc:sldMkLst>
        <pc:graphicFrameChg chg="modGraphic">
          <ac:chgData name="Chervyakov, Andrey" userId="dbdfc4e7-c505-4785-a117-c03dfe609c52" providerId="ADAL" clId="{AA80983C-FC25-4D49-A22D-519BE231E967}" dt="2022-01-16T14:17:24.200" v="19" actId="6549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Graphic">
          <ac:chgData name="Chervyakov, Andrey" userId="dbdfc4e7-c505-4785-a117-c03dfe609c52" providerId="ADAL" clId="{AA80983C-FC25-4D49-A22D-519BE231E967}" dt="2022-01-16T14:17:14.823" v="5" actId="6549"/>
          <ac:graphicFrameMkLst>
            <pc:docMk/>
            <pc:sldMk cId="4016218937" sldId="989"/>
            <ac:graphicFrameMk id="6" creationId="{A81A2208-F8D3-4F20-9331-004EEFB9FEAE}"/>
          </ac:graphicFrameMkLst>
        </pc:graphicFrameChg>
      </pc:sldChg>
    </pc:docChg>
  </pc:docChgLst>
  <pc:docChgLst>
    <pc:chgData name="Chervyakov, Andrey" userId="dbdfc4e7-c505-4785-a117-c03dfe609c52" providerId="ADAL" clId="{C3C6194B-D4AC-4261-B1F3-EB8A4897197A}"/>
    <pc:docChg chg="custSel modSld">
      <pc:chgData name="Chervyakov, Andrey" userId="dbdfc4e7-c505-4785-a117-c03dfe609c52" providerId="ADAL" clId="{C3C6194B-D4AC-4261-B1F3-EB8A4897197A}" dt="2021-11-09T15:23:18.084" v="25" actId="207"/>
      <pc:docMkLst>
        <pc:docMk/>
      </pc:docMkLst>
      <pc:sldChg chg="modSp mod">
        <pc:chgData name="Chervyakov, Andrey" userId="dbdfc4e7-c505-4785-a117-c03dfe609c52" providerId="ADAL" clId="{C3C6194B-D4AC-4261-B1F3-EB8A4897197A}" dt="2021-11-09T15:23:18.084" v="25" actId="207"/>
        <pc:sldMkLst>
          <pc:docMk/>
          <pc:sldMk cId="1877548320" sldId="987"/>
        </pc:sldMkLst>
        <pc:graphicFrameChg chg="mod modGraphic">
          <ac:chgData name="Chervyakov, Andrey" userId="dbdfc4e7-c505-4785-a117-c03dfe609c52" providerId="ADAL" clId="{C3C6194B-D4AC-4261-B1F3-EB8A4897197A}" dt="2021-11-09T15:23:18.084" v="25" actId="207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RAN4#101-bis-e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263621"/>
              </p:ext>
            </p:extLst>
          </p:nvPr>
        </p:nvGraphicFramePr>
        <p:xfrm>
          <a:off x="401652" y="1273320"/>
          <a:ext cx="11116432" cy="22483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18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(220, 221)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(216, 217)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19159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19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(212, 213)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94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(219)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184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(224)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68165246"/>
                  </a:ext>
                </a:extLst>
              </a:tr>
              <a:tr h="18494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(210, 211, 212)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184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(222, 223)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850054157"/>
                  </a:ext>
                </a:extLst>
              </a:tr>
              <a:tr h="12447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(206, 207, 208)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(204, 205)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(203)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391138551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81A2208-F8D3-4F20-9331-004EEFB9F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40166"/>
              </p:ext>
            </p:extLst>
          </p:nvPr>
        </p:nvGraphicFramePr>
        <p:xfrm>
          <a:off x="401652" y="3778740"/>
          <a:ext cx="11116431" cy="143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59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(202)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(215)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197229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(228)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53701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(225)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72995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</a:t>
                      </a:r>
                      <a:r>
                        <a:rPr lang="pt-BR" altLang="zh-CN" sz="1100" b="0" kern="120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Saving Enh (214)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74238525"/>
                  </a:ext>
                </a:extLst>
              </a:tr>
              <a:tr h="109967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0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comments &amp;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no latter than 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 19:00 ~ Mon 16:00 UTC </a:t>
            </a:r>
            <a:endParaRPr lang="zh-CN" altLang="en-US" sz="2000" b="1" dirty="0"/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297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347059</TotalTime>
  <Words>502</Words>
  <Application>Microsoft Office PowerPoint</Application>
  <PresentationFormat>Widescreen</PresentationFormat>
  <Paragraphs>126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RAN4 VC</cp:lastModifiedBy>
  <cp:revision>575</cp:revision>
  <cp:lastPrinted>2016-09-15T08:31:35Z</cp:lastPrinted>
  <dcterms:created xsi:type="dcterms:W3CDTF">2009-11-27T05:15:11Z</dcterms:created>
  <dcterms:modified xsi:type="dcterms:W3CDTF">2022-01-16T16:38:59Z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