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33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RAN4#101-bis-e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412954"/>
              </p:ext>
            </p:extLst>
          </p:nvPr>
        </p:nvGraphicFramePr>
        <p:xfrm>
          <a:off x="573723" y="1261329"/>
          <a:ext cx="11166633" cy="2551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3714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40989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 Jan 18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[306] NTN general : Spec skeleton and drafting plan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89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[307] NTN co-existence: Topic #2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ACIR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handling 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910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[318]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16513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dirty="0" smtClean="0">
                          <a:effectLst/>
                        </a:rPr>
                        <a:t>Jan 19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baseline="0" dirty="0" smtClean="0">
                          <a:effectLst/>
                        </a:rPr>
                        <a:t>(NWA signaling,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sz="1000" kern="1200" baseline="0" dirty="0" smtClean="0">
                          <a:effectLst/>
                        </a:rPr>
                        <a:t> feature for </a:t>
                      </a:r>
                      <a:r>
                        <a:rPr lang="en-US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kern="120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425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 receiver: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44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CRS-IM:UE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186951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Thursday Jan 20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409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[302]/[303]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NF and in band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OBUE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3078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Friday Jan </a:t>
                      </a:r>
                      <a:r>
                        <a:rPr lang="en-US" altLang="zh-CN" sz="1000" kern="1200" dirty="0" err="1" smtClean="0">
                          <a:solidFill>
                            <a:srgbClr val="FFC000"/>
                          </a:solidFill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(BS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en-US" altLang="zh-CN" sz="1000" kern="120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zh-CN" sz="1000" kern="1200" baseline="0" dirty="0" smtClean="0">
                          <a:effectLst/>
                        </a:rPr>
                        <a:t>[309]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1-1 TAE, sub-topic 2-7</a:t>
                      </a:r>
                      <a:r>
                        <a:rPr lang="zh-CN" altLang="en-US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ICS; sub-topic 1-4 / 2-5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deltafOBUE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deltafOOB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all others pending on available time 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41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 timing enhancement , Reply LS for power control parameters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590087"/>
              </p:ext>
            </p:extLst>
          </p:nvPr>
        </p:nvGraphicFramePr>
        <p:xfrm>
          <a:off x="570484" y="4065641"/>
          <a:ext cx="11152876" cy="1659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2721749491"/>
                    </a:ext>
                  </a:extLst>
                </a:gridCol>
                <a:gridCol w="8258567">
                  <a:extLst>
                    <a:ext uri="{9D8B030D-6E8A-4147-A177-3AD203B41FA5}">
                      <a16:colId xmlns:a16="http://schemas.microsoft.com/office/drawing/2014/main" val="4044261874"/>
                    </a:ext>
                  </a:extLst>
                </a:gridCol>
                <a:gridCol w="1274928">
                  <a:extLst>
                    <a:ext uri="{9D8B030D-6E8A-4147-A177-3AD203B41FA5}">
                      <a16:colId xmlns:a16="http://schemas.microsoft.com/office/drawing/2014/main" val="296476084"/>
                    </a:ext>
                  </a:extLst>
                </a:gridCol>
              </a:tblGrid>
              <a:tr h="26328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439232"/>
                  </a:ext>
                </a:extLst>
              </a:tr>
              <a:tr h="15716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Monday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24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(NTN,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Test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TBA</a:t>
                      </a:r>
                      <a:endParaRPr lang="zh-CN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79160599"/>
                  </a:ext>
                </a:extLst>
              </a:tr>
              <a:tr h="1698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721997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06509959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[326]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Test enhancement: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75954205"/>
                  </a:ext>
                </a:extLst>
              </a:tr>
              <a:tr h="59742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Tuesday 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25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(Final Round checking)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TBA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2016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session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drafts no latter than 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/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623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345280</TotalTime>
  <Words>557</Words>
  <Application>Microsoft Office PowerPoint</Application>
  <PresentationFormat>宽屏</PresentationFormat>
  <Paragraphs>129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RAN4#101-bis-e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654</cp:revision>
  <cp:lastPrinted>2016-09-15T08:31:35Z</cp:lastPrinted>
  <dcterms:created xsi:type="dcterms:W3CDTF">2009-11-27T05:15:11Z</dcterms:created>
  <dcterms:modified xsi:type="dcterms:W3CDTF">2022-01-20T13:06:40Z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