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10"/>
  </p:notesMasterIdLst>
  <p:handoutMasterIdLst>
    <p:handoutMasterId r:id="rId11"/>
  </p:handoutMasterIdLst>
  <p:sldIdLst>
    <p:sldId id="934" r:id="rId5"/>
    <p:sldId id="928" r:id="rId6"/>
    <p:sldId id="981" r:id="rId7"/>
    <p:sldId id="978" r:id="rId8"/>
    <p:sldId id="982" r:id="rId9"/>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0000FF"/>
    <a:srgbClr val="FFCC00"/>
    <a:srgbClr val="FF3300"/>
    <a:srgbClr val="72AF2F"/>
    <a:srgbClr val="B1D254"/>
    <a:srgbClr val="72732F"/>
    <a:srgbClr val="C6D254"/>
    <a:srgbClr val="2A6E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52BD90-33CA-487B-B7EE-AFC9B9BD0353}" v="7" dt="2022-01-18T07:58:32.6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73" autoAdjust="0"/>
    <p:restoredTop sz="95801" autoAdjust="0"/>
  </p:normalViewPr>
  <p:slideViewPr>
    <p:cSldViewPr snapToGrid="0">
      <p:cViewPr varScale="1">
        <p:scale>
          <a:sx n="110" d="100"/>
          <a:sy n="110" d="100"/>
        </p:scale>
        <p:origin x="300" y="10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rvyakov, Andrey" userId="dbdfc4e7-c505-4785-a117-c03dfe609c52" providerId="ADAL" clId="{3A5F21F2-D63C-44D8-9BE5-73AEF32F42E7}"/>
    <pc:docChg chg="undo custSel addSld delSld modSld">
      <pc:chgData name="Chervyakov, Andrey" userId="dbdfc4e7-c505-4785-a117-c03dfe609c52" providerId="ADAL" clId="{3A5F21F2-D63C-44D8-9BE5-73AEF32F42E7}" dt="2021-05-20T03:01:01.395" v="66" actId="14"/>
      <pc:docMkLst>
        <pc:docMk/>
      </pc:docMkLst>
      <pc:sldChg chg="modSp mod">
        <pc:chgData name="Chervyakov, Andrey" userId="dbdfc4e7-c505-4785-a117-c03dfe609c52" providerId="ADAL" clId="{3A5F21F2-D63C-44D8-9BE5-73AEF32F42E7}" dt="2021-05-20T03:01:01.395" v="66" actId="14"/>
        <pc:sldMkLst>
          <pc:docMk/>
          <pc:sldMk cId="2261567071" sldId="928"/>
        </pc:sldMkLst>
        <pc:spChg chg="mod">
          <ac:chgData name="Chervyakov, Andrey" userId="dbdfc4e7-c505-4785-a117-c03dfe609c52" providerId="ADAL" clId="{3A5F21F2-D63C-44D8-9BE5-73AEF32F42E7}" dt="2021-05-19T16:22:11.384" v="21"/>
          <ac:spMkLst>
            <pc:docMk/>
            <pc:sldMk cId="2261567071" sldId="928"/>
            <ac:spMk id="2" creationId="{4653FC17-6DDA-4C90-8331-B521BC2ADE4B}"/>
          </ac:spMkLst>
        </pc:spChg>
        <pc:spChg chg="mod">
          <ac:chgData name="Chervyakov, Andrey" userId="dbdfc4e7-c505-4785-a117-c03dfe609c52" providerId="ADAL" clId="{3A5F21F2-D63C-44D8-9BE5-73AEF32F42E7}" dt="2021-05-20T03:01:01.395" v="66" actId="14"/>
          <ac:spMkLst>
            <pc:docMk/>
            <pc:sldMk cId="2261567071" sldId="928"/>
            <ac:spMk id="3" creationId="{B1BE6906-4FA3-42DA-8E86-BA4DD12F41A6}"/>
          </ac:spMkLst>
        </pc:spChg>
      </pc:sldChg>
      <pc:sldChg chg="delSp modSp mod">
        <pc:chgData name="Chervyakov, Andrey" userId="dbdfc4e7-c505-4785-a117-c03dfe609c52" providerId="ADAL" clId="{3A5F21F2-D63C-44D8-9BE5-73AEF32F42E7}" dt="2021-05-19T16:23:41.725" v="54" actId="20577"/>
        <pc:sldMkLst>
          <pc:docMk/>
          <pc:sldMk cId="775197004" sldId="934"/>
        </pc:sldMkLst>
        <pc:spChg chg="mod">
          <ac:chgData name="Chervyakov, Andrey" userId="dbdfc4e7-c505-4785-a117-c03dfe609c52" providerId="ADAL" clId="{3A5F21F2-D63C-44D8-9BE5-73AEF32F42E7}" dt="2021-05-19T16:21:51.385" v="4" actId="6549"/>
          <ac:spMkLst>
            <pc:docMk/>
            <pc:sldMk cId="775197004" sldId="934"/>
            <ac:spMk id="2" creationId="{E4CE5DCD-72B3-468A-A585-E6721DD18679}"/>
          </ac:spMkLst>
        </pc:spChg>
        <pc:spChg chg="mod">
          <ac:chgData name="Chervyakov, Andrey" userId="dbdfc4e7-c505-4785-a117-c03dfe609c52" providerId="ADAL" clId="{3A5F21F2-D63C-44D8-9BE5-73AEF32F42E7}" dt="2021-05-19T16:23:41.725" v="54" actId="20577"/>
          <ac:spMkLst>
            <pc:docMk/>
            <pc:sldMk cId="775197004" sldId="934"/>
            <ac:spMk id="4" creationId="{D30B7C3F-3D32-4F2D-8FDD-60718C51D42B}"/>
          </ac:spMkLst>
        </pc:spChg>
        <pc:spChg chg="mod">
          <ac:chgData name="Chervyakov, Andrey" userId="dbdfc4e7-c505-4785-a117-c03dfe609c52" providerId="ADAL" clId="{3A5F21F2-D63C-44D8-9BE5-73AEF32F42E7}" dt="2021-05-19T16:22:02.686" v="20" actId="6549"/>
          <ac:spMkLst>
            <pc:docMk/>
            <pc:sldMk cId="775197004" sldId="934"/>
            <ac:spMk id="5" creationId="{EBB0B9E5-9838-4AA8-B169-89A3469C2EB4}"/>
          </ac:spMkLst>
        </pc:spChg>
        <pc:spChg chg="del">
          <ac:chgData name="Chervyakov, Andrey" userId="dbdfc4e7-c505-4785-a117-c03dfe609c52" providerId="ADAL" clId="{3A5F21F2-D63C-44D8-9BE5-73AEF32F42E7}" dt="2021-05-19T16:21:48.783" v="3" actId="478"/>
          <ac:spMkLst>
            <pc:docMk/>
            <pc:sldMk cId="775197004" sldId="934"/>
            <ac:spMk id="6" creationId="{E4CE5DCD-72B3-468A-A585-E6721DD18679}"/>
          </ac:spMkLst>
        </pc:spChg>
      </pc:sldChg>
      <pc:sldChg chg="del">
        <pc:chgData name="Chervyakov, Andrey" userId="dbdfc4e7-c505-4785-a117-c03dfe609c52" providerId="ADAL" clId="{3A5F21F2-D63C-44D8-9BE5-73AEF32F42E7}" dt="2021-05-19T16:22:27.198" v="25" actId="47"/>
        <pc:sldMkLst>
          <pc:docMk/>
          <pc:sldMk cId="3082891650" sldId="970"/>
        </pc:sldMkLst>
      </pc:sldChg>
      <pc:sldChg chg="del">
        <pc:chgData name="Chervyakov, Andrey" userId="dbdfc4e7-c505-4785-a117-c03dfe609c52" providerId="ADAL" clId="{3A5F21F2-D63C-44D8-9BE5-73AEF32F42E7}" dt="2021-05-19T16:22:27.198" v="25" actId="47"/>
        <pc:sldMkLst>
          <pc:docMk/>
          <pc:sldMk cId="4244984083" sldId="972"/>
        </pc:sldMkLst>
      </pc:sldChg>
      <pc:sldChg chg="del">
        <pc:chgData name="Chervyakov, Andrey" userId="dbdfc4e7-c505-4785-a117-c03dfe609c52" providerId="ADAL" clId="{3A5F21F2-D63C-44D8-9BE5-73AEF32F42E7}" dt="2021-05-19T16:22:27.198" v="25" actId="47"/>
        <pc:sldMkLst>
          <pc:docMk/>
          <pc:sldMk cId="1450015561" sldId="973"/>
        </pc:sldMkLst>
      </pc:sldChg>
      <pc:sldChg chg="del">
        <pc:chgData name="Chervyakov, Andrey" userId="dbdfc4e7-c505-4785-a117-c03dfe609c52" providerId="ADAL" clId="{3A5F21F2-D63C-44D8-9BE5-73AEF32F42E7}" dt="2021-05-19T16:22:27.198" v="25" actId="47"/>
        <pc:sldMkLst>
          <pc:docMk/>
          <pc:sldMk cId="546285514" sldId="974"/>
        </pc:sldMkLst>
      </pc:sldChg>
      <pc:sldChg chg="del">
        <pc:chgData name="Chervyakov, Andrey" userId="dbdfc4e7-c505-4785-a117-c03dfe609c52" providerId="ADAL" clId="{3A5F21F2-D63C-44D8-9BE5-73AEF32F42E7}" dt="2021-05-19T16:22:27.198" v="25" actId="47"/>
        <pc:sldMkLst>
          <pc:docMk/>
          <pc:sldMk cId="1141573368" sldId="975"/>
        </pc:sldMkLst>
      </pc:sldChg>
      <pc:sldChg chg="del">
        <pc:chgData name="Chervyakov, Andrey" userId="dbdfc4e7-c505-4785-a117-c03dfe609c52" providerId="ADAL" clId="{3A5F21F2-D63C-44D8-9BE5-73AEF32F42E7}" dt="2021-05-19T16:22:27.198" v="25" actId="47"/>
        <pc:sldMkLst>
          <pc:docMk/>
          <pc:sldMk cId="2801580587" sldId="976"/>
        </pc:sldMkLst>
      </pc:sldChg>
      <pc:sldChg chg="del">
        <pc:chgData name="Chervyakov, Andrey" userId="dbdfc4e7-c505-4785-a117-c03dfe609c52" providerId="ADAL" clId="{3A5F21F2-D63C-44D8-9BE5-73AEF32F42E7}" dt="2021-05-19T16:22:27.198" v="25" actId="47"/>
        <pc:sldMkLst>
          <pc:docMk/>
          <pc:sldMk cId="675011162" sldId="977"/>
        </pc:sldMkLst>
      </pc:sldChg>
      <pc:sldChg chg="modSp add mod">
        <pc:chgData name="Chervyakov, Andrey" userId="dbdfc4e7-c505-4785-a117-c03dfe609c52" providerId="ADAL" clId="{3A5F21F2-D63C-44D8-9BE5-73AEF32F42E7}" dt="2021-05-19T16:23:11.603" v="45" actId="404"/>
        <pc:sldMkLst>
          <pc:docMk/>
          <pc:sldMk cId="1407393842" sldId="978"/>
        </pc:sldMkLst>
        <pc:spChg chg="mod">
          <ac:chgData name="Chervyakov, Andrey" userId="dbdfc4e7-c505-4785-a117-c03dfe609c52" providerId="ADAL" clId="{3A5F21F2-D63C-44D8-9BE5-73AEF32F42E7}" dt="2021-05-19T16:23:11.603" v="45" actId="404"/>
          <ac:spMkLst>
            <pc:docMk/>
            <pc:sldMk cId="1407393842" sldId="978"/>
            <ac:spMk id="3" creationId="{B1BE6906-4FA3-42DA-8E86-BA4DD12F41A6}"/>
          </ac:spMkLst>
        </pc:spChg>
      </pc:sldChg>
    </pc:docChg>
  </pc:docChgLst>
  <pc:docChgLst>
    <pc:chgData name="Chervyakov, Andrey" userId="dbdfc4e7-c505-4785-a117-c03dfe609c52" providerId="ADAL" clId="{F752BD90-33CA-487B-B7EE-AFC9B9BD0353}"/>
    <pc:docChg chg="undo custSel addSld modSld">
      <pc:chgData name="Chervyakov, Andrey" userId="dbdfc4e7-c505-4785-a117-c03dfe609c52" providerId="ADAL" clId="{F752BD90-33CA-487B-B7EE-AFC9B9BD0353}" dt="2022-01-18T07:59:23.210" v="550" actId="6549"/>
      <pc:docMkLst>
        <pc:docMk/>
      </pc:docMkLst>
      <pc:sldChg chg="modSp mod">
        <pc:chgData name="Chervyakov, Andrey" userId="dbdfc4e7-c505-4785-a117-c03dfe609c52" providerId="ADAL" clId="{F752BD90-33CA-487B-B7EE-AFC9B9BD0353}" dt="2022-01-18T07:58:08.256" v="534" actId="20577"/>
        <pc:sldMkLst>
          <pc:docMk/>
          <pc:sldMk cId="2261567071" sldId="928"/>
        </pc:sldMkLst>
        <pc:spChg chg="mod">
          <ac:chgData name="Chervyakov, Andrey" userId="dbdfc4e7-c505-4785-a117-c03dfe609c52" providerId="ADAL" clId="{F752BD90-33CA-487B-B7EE-AFC9B9BD0353}" dt="2022-01-18T07:58:08.256" v="534" actId="20577"/>
          <ac:spMkLst>
            <pc:docMk/>
            <pc:sldMk cId="2261567071" sldId="928"/>
            <ac:spMk id="3" creationId="{B1BE6906-4FA3-42DA-8E86-BA4DD12F41A6}"/>
          </ac:spMkLst>
        </pc:spChg>
      </pc:sldChg>
      <pc:sldChg chg="modSp mod">
        <pc:chgData name="Chervyakov, Andrey" userId="dbdfc4e7-c505-4785-a117-c03dfe609c52" providerId="ADAL" clId="{F752BD90-33CA-487B-B7EE-AFC9B9BD0353}" dt="2022-01-16T08:06:11.862" v="477" actId="6549"/>
        <pc:sldMkLst>
          <pc:docMk/>
          <pc:sldMk cId="775197004" sldId="934"/>
        </pc:sldMkLst>
        <pc:spChg chg="mod">
          <ac:chgData name="Chervyakov, Andrey" userId="dbdfc4e7-c505-4785-a117-c03dfe609c52" providerId="ADAL" clId="{F752BD90-33CA-487B-B7EE-AFC9B9BD0353}" dt="2022-01-16T07:57:13.999" v="24" actId="6549"/>
          <ac:spMkLst>
            <pc:docMk/>
            <pc:sldMk cId="775197004" sldId="934"/>
            <ac:spMk id="2" creationId="{E4CE5DCD-72B3-468A-A585-E6721DD18679}"/>
          </ac:spMkLst>
        </pc:spChg>
        <pc:spChg chg="mod">
          <ac:chgData name="Chervyakov, Andrey" userId="dbdfc4e7-c505-4785-a117-c03dfe609c52" providerId="ADAL" clId="{F752BD90-33CA-487B-B7EE-AFC9B9BD0353}" dt="2022-01-16T07:56:56.864" v="3" actId="20577"/>
          <ac:spMkLst>
            <pc:docMk/>
            <pc:sldMk cId="775197004" sldId="934"/>
            <ac:spMk id="4" creationId="{D30B7C3F-3D32-4F2D-8FDD-60718C51D42B}"/>
          </ac:spMkLst>
        </pc:spChg>
        <pc:spChg chg="mod">
          <ac:chgData name="Chervyakov, Andrey" userId="dbdfc4e7-c505-4785-a117-c03dfe609c52" providerId="ADAL" clId="{F752BD90-33CA-487B-B7EE-AFC9B9BD0353}" dt="2022-01-16T08:06:11.862" v="477" actId="6549"/>
          <ac:spMkLst>
            <pc:docMk/>
            <pc:sldMk cId="775197004" sldId="934"/>
            <ac:spMk id="5" creationId="{EBB0B9E5-9838-4AA8-B169-89A3469C2EB4}"/>
          </ac:spMkLst>
        </pc:spChg>
      </pc:sldChg>
      <pc:sldChg chg="modSp mod">
        <pc:chgData name="Chervyakov, Andrey" userId="dbdfc4e7-c505-4785-a117-c03dfe609c52" providerId="ADAL" clId="{F752BD90-33CA-487B-B7EE-AFC9B9BD0353}" dt="2022-01-18T07:59:23.210" v="550" actId="6549"/>
        <pc:sldMkLst>
          <pc:docMk/>
          <pc:sldMk cId="1407393842" sldId="978"/>
        </pc:sldMkLst>
        <pc:spChg chg="mod">
          <ac:chgData name="Chervyakov, Andrey" userId="dbdfc4e7-c505-4785-a117-c03dfe609c52" providerId="ADAL" clId="{F752BD90-33CA-487B-B7EE-AFC9B9BD0353}" dt="2022-01-18T07:59:23.210" v="550" actId="6549"/>
          <ac:spMkLst>
            <pc:docMk/>
            <pc:sldMk cId="1407393842" sldId="978"/>
            <ac:spMk id="3" creationId="{B1BE6906-4FA3-42DA-8E86-BA4DD12F41A6}"/>
          </ac:spMkLst>
        </pc:spChg>
      </pc:sldChg>
      <pc:sldChg chg="modSp mod">
        <pc:chgData name="Chervyakov, Andrey" userId="dbdfc4e7-c505-4785-a117-c03dfe609c52" providerId="ADAL" clId="{F752BD90-33CA-487B-B7EE-AFC9B9BD0353}" dt="2022-01-18T07:58:43.814" v="539" actId="33524"/>
        <pc:sldMkLst>
          <pc:docMk/>
          <pc:sldMk cId="40239670" sldId="981"/>
        </pc:sldMkLst>
        <pc:spChg chg="mod">
          <ac:chgData name="Chervyakov, Andrey" userId="dbdfc4e7-c505-4785-a117-c03dfe609c52" providerId="ADAL" clId="{F752BD90-33CA-487B-B7EE-AFC9B9BD0353}" dt="2022-01-18T07:58:43.814" v="539" actId="33524"/>
          <ac:spMkLst>
            <pc:docMk/>
            <pc:sldMk cId="40239670" sldId="981"/>
            <ac:spMk id="3" creationId="{B1BE6906-4FA3-42DA-8E86-BA4DD12F41A6}"/>
          </ac:spMkLst>
        </pc:spChg>
      </pc:sldChg>
      <pc:sldChg chg="modSp add mod">
        <pc:chgData name="Chervyakov, Andrey" userId="dbdfc4e7-c505-4785-a117-c03dfe609c52" providerId="ADAL" clId="{F752BD90-33CA-487B-B7EE-AFC9B9BD0353}" dt="2022-01-16T08:05:50.127" v="467" actId="948"/>
        <pc:sldMkLst>
          <pc:docMk/>
          <pc:sldMk cId="4160905624" sldId="982"/>
        </pc:sldMkLst>
        <pc:spChg chg="mod">
          <ac:chgData name="Chervyakov, Andrey" userId="dbdfc4e7-c505-4785-a117-c03dfe609c52" providerId="ADAL" clId="{F752BD90-33CA-487B-B7EE-AFC9B9BD0353}" dt="2022-01-16T08:05:50.127" v="467" actId="948"/>
          <ac:spMkLst>
            <pc:docMk/>
            <pc:sldMk cId="4160905624" sldId="982"/>
            <ac:spMk id="3" creationId="{B1BE6906-4FA3-42DA-8E86-BA4DD12F41A6}"/>
          </ac:spMkLst>
        </pc:spChg>
      </pc:sldChg>
    </pc:docChg>
  </pc:docChgLst>
  <pc:docChgLst>
    <pc:chgData name="Chervyakov, Andrey" userId="dbdfc4e7-c505-4785-a117-c03dfe609c52" providerId="ADAL" clId="{256FA7DC-C44A-4FDB-94BA-C72E19F3B14F}"/>
    <pc:docChg chg="undo custSel modSld">
      <pc:chgData name="Chervyakov, Andrey" userId="dbdfc4e7-c505-4785-a117-c03dfe609c52" providerId="ADAL" clId="{256FA7DC-C44A-4FDB-94BA-C72E19F3B14F}" dt="2021-11-08T17:00:10.460" v="257" actId="20577"/>
      <pc:docMkLst>
        <pc:docMk/>
      </pc:docMkLst>
      <pc:sldChg chg="addSp delSp modSp mod">
        <pc:chgData name="Chervyakov, Andrey" userId="dbdfc4e7-c505-4785-a117-c03dfe609c52" providerId="ADAL" clId="{256FA7DC-C44A-4FDB-94BA-C72E19F3B14F}" dt="2021-11-08T17:00:10.460" v="257" actId="20577"/>
        <pc:sldMkLst>
          <pc:docMk/>
          <pc:sldMk cId="2261567071" sldId="928"/>
        </pc:sldMkLst>
        <pc:spChg chg="mod">
          <ac:chgData name="Chervyakov, Andrey" userId="dbdfc4e7-c505-4785-a117-c03dfe609c52" providerId="ADAL" clId="{256FA7DC-C44A-4FDB-94BA-C72E19F3B14F}" dt="2021-11-08T17:00:10.460" v="257" actId="20577"/>
          <ac:spMkLst>
            <pc:docMk/>
            <pc:sldMk cId="2261567071" sldId="928"/>
            <ac:spMk id="3" creationId="{B1BE6906-4FA3-42DA-8E86-BA4DD12F41A6}"/>
          </ac:spMkLst>
        </pc:spChg>
        <pc:graphicFrameChg chg="add del mod">
          <ac:chgData name="Chervyakov, Andrey" userId="dbdfc4e7-c505-4785-a117-c03dfe609c52" providerId="ADAL" clId="{256FA7DC-C44A-4FDB-94BA-C72E19F3B14F}" dt="2021-11-02T05:42:17.244" v="56"/>
          <ac:graphicFrameMkLst>
            <pc:docMk/>
            <pc:sldMk cId="2261567071" sldId="928"/>
            <ac:graphicFrameMk id="4" creationId="{477F24AA-BCCD-4F5E-A115-913CA22B66A0}"/>
          </ac:graphicFrameMkLst>
        </pc:graphicFrameChg>
      </pc:sldChg>
      <pc:sldChg chg="modSp mod">
        <pc:chgData name="Chervyakov, Andrey" userId="dbdfc4e7-c505-4785-a117-c03dfe609c52" providerId="ADAL" clId="{256FA7DC-C44A-4FDB-94BA-C72E19F3B14F}" dt="2021-11-02T17:16:55.004" v="256" actId="6549"/>
        <pc:sldMkLst>
          <pc:docMk/>
          <pc:sldMk cId="775197004" sldId="934"/>
        </pc:sldMkLst>
        <pc:spChg chg="mod">
          <ac:chgData name="Chervyakov, Andrey" userId="dbdfc4e7-c505-4785-a117-c03dfe609c52" providerId="ADAL" clId="{256FA7DC-C44A-4FDB-94BA-C72E19F3B14F}" dt="2021-11-02T17:16:55.004" v="256" actId="6549"/>
          <ac:spMkLst>
            <pc:docMk/>
            <pc:sldMk cId="775197004" sldId="934"/>
            <ac:spMk id="2" creationId="{E4CE5DCD-72B3-468A-A585-E6721DD18679}"/>
          </ac:spMkLst>
        </pc:spChg>
        <pc:spChg chg="mod">
          <ac:chgData name="Chervyakov, Andrey" userId="dbdfc4e7-c505-4785-a117-c03dfe609c52" providerId="ADAL" clId="{256FA7DC-C44A-4FDB-94BA-C72E19F3B14F}" dt="2021-11-02T05:39:33.206" v="0" actId="20577"/>
          <ac:spMkLst>
            <pc:docMk/>
            <pc:sldMk cId="775197004" sldId="934"/>
            <ac:spMk id="4" creationId="{D30B7C3F-3D32-4F2D-8FDD-60718C51D42B}"/>
          </ac:spMkLst>
        </pc:spChg>
      </pc:sldChg>
      <pc:sldChg chg="modSp mod">
        <pc:chgData name="Chervyakov, Andrey" userId="dbdfc4e7-c505-4785-a117-c03dfe609c52" providerId="ADAL" clId="{256FA7DC-C44A-4FDB-94BA-C72E19F3B14F}" dt="2021-11-02T13:05:42.063" v="254" actId="6549"/>
        <pc:sldMkLst>
          <pc:docMk/>
          <pc:sldMk cId="1407393842" sldId="978"/>
        </pc:sldMkLst>
        <pc:spChg chg="mod">
          <ac:chgData name="Chervyakov, Andrey" userId="dbdfc4e7-c505-4785-a117-c03dfe609c52" providerId="ADAL" clId="{256FA7DC-C44A-4FDB-94BA-C72E19F3B14F}" dt="2021-11-02T13:05:42.063" v="254" actId="6549"/>
          <ac:spMkLst>
            <pc:docMk/>
            <pc:sldMk cId="1407393842" sldId="978"/>
            <ac:spMk id="3" creationId="{B1BE6906-4FA3-42DA-8E86-BA4DD12F41A6}"/>
          </ac:spMkLst>
        </pc:spChg>
      </pc:sldChg>
      <pc:sldChg chg="modSp mod">
        <pc:chgData name="Chervyakov, Andrey" userId="dbdfc4e7-c505-4785-a117-c03dfe609c52" providerId="ADAL" clId="{256FA7DC-C44A-4FDB-94BA-C72E19F3B14F}" dt="2021-11-02T17:16:23.490" v="255" actId="13926"/>
        <pc:sldMkLst>
          <pc:docMk/>
          <pc:sldMk cId="40239670" sldId="981"/>
        </pc:sldMkLst>
        <pc:spChg chg="mod">
          <ac:chgData name="Chervyakov, Andrey" userId="dbdfc4e7-c505-4785-a117-c03dfe609c52" providerId="ADAL" clId="{256FA7DC-C44A-4FDB-94BA-C72E19F3B14F}" dt="2021-11-02T17:16:23.490" v="255" actId="13926"/>
          <ac:spMkLst>
            <pc:docMk/>
            <pc:sldMk cId="40239670" sldId="981"/>
            <ac:spMk id="3" creationId="{B1BE6906-4FA3-42DA-8E86-BA4DD12F41A6}"/>
          </ac:spMkLst>
        </pc:spChg>
      </pc:sldChg>
    </pc:docChg>
  </pc:docChgLst>
  <pc:docChgLst>
    <pc:chgData name="Chervyakov, Andrey" userId="dbdfc4e7-c505-4785-a117-c03dfe609c52" providerId="ADAL" clId="{2AE55674-D132-4D4E-81B2-2AFD7F90B630}"/>
    <pc:docChg chg="undo redo custSel addSld delSld modSld sldOrd">
      <pc:chgData name="Chervyakov, Andrey" userId="dbdfc4e7-c505-4785-a117-c03dfe609c52" providerId="ADAL" clId="{2AE55674-D132-4D4E-81B2-2AFD7F90B630}" dt="2021-08-17T03:19:51.146" v="1142" actId="20577"/>
      <pc:docMkLst>
        <pc:docMk/>
      </pc:docMkLst>
      <pc:sldChg chg="modSp mod ord">
        <pc:chgData name="Chervyakov, Andrey" userId="dbdfc4e7-c505-4785-a117-c03dfe609c52" providerId="ADAL" clId="{2AE55674-D132-4D4E-81B2-2AFD7F90B630}" dt="2021-08-15T08:34:19.492" v="906" actId="20577"/>
        <pc:sldMkLst>
          <pc:docMk/>
          <pc:sldMk cId="2261567071" sldId="928"/>
        </pc:sldMkLst>
        <pc:spChg chg="mod">
          <ac:chgData name="Chervyakov, Andrey" userId="dbdfc4e7-c505-4785-a117-c03dfe609c52" providerId="ADAL" clId="{2AE55674-D132-4D4E-81B2-2AFD7F90B630}" dt="2021-08-15T08:34:19.492" v="906" actId="20577"/>
          <ac:spMkLst>
            <pc:docMk/>
            <pc:sldMk cId="2261567071" sldId="928"/>
            <ac:spMk id="3" creationId="{B1BE6906-4FA3-42DA-8E86-BA4DD12F41A6}"/>
          </ac:spMkLst>
        </pc:spChg>
      </pc:sldChg>
      <pc:sldChg chg="modSp mod">
        <pc:chgData name="Chervyakov, Andrey" userId="dbdfc4e7-c505-4785-a117-c03dfe609c52" providerId="ADAL" clId="{2AE55674-D132-4D4E-81B2-2AFD7F90B630}" dt="2021-08-15T08:13:38.625" v="19" actId="20577"/>
        <pc:sldMkLst>
          <pc:docMk/>
          <pc:sldMk cId="775197004" sldId="934"/>
        </pc:sldMkLst>
        <pc:spChg chg="mod">
          <ac:chgData name="Chervyakov, Andrey" userId="dbdfc4e7-c505-4785-a117-c03dfe609c52" providerId="ADAL" clId="{2AE55674-D132-4D4E-81B2-2AFD7F90B630}" dt="2021-08-15T08:13:38.625" v="19" actId="20577"/>
          <ac:spMkLst>
            <pc:docMk/>
            <pc:sldMk cId="775197004" sldId="934"/>
            <ac:spMk id="2" creationId="{E4CE5DCD-72B3-468A-A585-E6721DD18679}"/>
          </ac:spMkLst>
        </pc:spChg>
        <pc:spChg chg="mod">
          <ac:chgData name="Chervyakov, Andrey" userId="dbdfc4e7-c505-4785-a117-c03dfe609c52" providerId="ADAL" clId="{2AE55674-D132-4D4E-81B2-2AFD7F90B630}" dt="2021-08-15T08:13:22.470" v="2" actId="20577"/>
          <ac:spMkLst>
            <pc:docMk/>
            <pc:sldMk cId="775197004" sldId="934"/>
            <ac:spMk id="4" creationId="{D30B7C3F-3D32-4F2D-8FDD-60718C51D42B}"/>
          </ac:spMkLst>
        </pc:spChg>
      </pc:sldChg>
      <pc:sldChg chg="modSp mod">
        <pc:chgData name="Chervyakov, Andrey" userId="dbdfc4e7-c505-4785-a117-c03dfe609c52" providerId="ADAL" clId="{2AE55674-D132-4D4E-81B2-2AFD7F90B630}" dt="2021-08-15T11:15:39.701" v="1123" actId="6549"/>
        <pc:sldMkLst>
          <pc:docMk/>
          <pc:sldMk cId="1407393842" sldId="978"/>
        </pc:sldMkLst>
        <pc:spChg chg="mod">
          <ac:chgData name="Chervyakov, Andrey" userId="dbdfc4e7-c505-4785-a117-c03dfe609c52" providerId="ADAL" clId="{2AE55674-D132-4D4E-81B2-2AFD7F90B630}" dt="2021-08-15T11:15:39.701" v="1123" actId="6549"/>
          <ac:spMkLst>
            <pc:docMk/>
            <pc:sldMk cId="1407393842" sldId="978"/>
            <ac:spMk id="3" creationId="{B1BE6906-4FA3-42DA-8E86-BA4DD12F41A6}"/>
          </ac:spMkLst>
        </pc:spChg>
      </pc:sldChg>
      <pc:sldChg chg="modSp add del mod">
        <pc:chgData name="Chervyakov, Andrey" userId="dbdfc4e7-c505-4785-a117-c03dfe609c52" providerId="ADAL" clId="{2AE55674-D132-4D4E-81B2-2AFD7F90B630}" dt="2021-08-15T08:33:26.592" v="899" actId="47"/>
        <pc:sldMkLst>
          <pc:docMk/>
          <pc:sldMk cId="557942991" sldId="979"/>
        </pc:sldMkLst>
        <pc:spChg chg="mod">
          <ac:chgData name="Chervyakov, Andrey" userId="dbdfc4e7-c505-4785-a117-c03dfe609c52" providerId="ADAL" clId="{2AE55674-D132-4D4E-81B2-2AFD7F90B630}" dt="2021-08-15T08:15:11.865" v="50" actId="6549"/>
          <ac:spMkLst>
            <pc:docMk/>
            <pc:sldMk cId="557942991" sldId="979"/>
            <ac:spMk id="3" creationId="{B1BE6906-4FA3-42DA-8E86-BA4DD12F41A6}"/>
          </ac:spMkLst>
        </pc:spChg>
      </pc:sldChg>
      <pc:sldChg chg="modSp add del mod ord">
        <pc:chgData name="Chervyakov, Andrey" userId="dbdfc4e7-c505-4785-a117-c03dfe609c52" providerId="ADAL" clId="{2AE55674-D132-4D4E-81B2-2AFD7F90B630}" dt="2021-08-15T08:30:45.259" v="780" actId="47"/>
        <pc:sldMkLst>
          <pc:docMk/>
          <pc:sldMk cId="2525908467" sldId="980"/>
        </pc:sldMkLst>
        <pc:spChg chg="mod">
          <ac:chgData name="Chervyakov, Andrey" userId="dbdfc4e7-c505-4785-a117-c03dfe609c52" providerId="ADAL" clId="{2AE55674-D132-4D4E-81B2-2AFD7F90B630}" dt="2021-08-15T08:19:01.094" v="144" actId="20577"/>
          <ac:spMkLst>
            <pc:docMk/>
            <pc:sldMk cId="2525908467" sldId="980"/>
            <ac:spMk id="3" creationId="{B1BE6906-4FA3-42DA-8E86-BA4DD12F41A6}"/>
          </ac:spMkLst>
        </pc:spChg>
      </pc:sldChg>
      <pc:sldChg chg="modSp add mod">
        <pc:chgData name="Chervyakov, Andrey" userId="dbdfc4e7-c505-4785-a117-c03dfe609c52" providerId="ADAL" clId="{2AE55674-D132-4D4E-81B2-2AFD7F90B630}" dt="2021-08-17T03:19:51.146" v="1142" actId="20577"/>
        <pc:sldMkLst>
          <pc:docMk/>
          <pc:sldMk cId="40239670" sldId="981"/>
        </pc:sldMkLst>
        <pc:spChg chg="mod">
          <ac:chgData name="Chervyakov, Andrey" userId="dbdfc4e7-c505-4785-a117-c03dfe609c52" providerId="ADAL" clId="{2AE55674-D132-4D4E-81B2-2AFD7F90B630}" dt="2021-08-17T03:19:51.146" v="1142" actId="20577"/>
          <ac:spMkLst>
            <pc:docMk/>
            <pc:sldMk cId="40239670" sldId="981"/>
            <ac:spMk id="3" creationId="{B1BE6906-4FA3-42DA-8E86-BA4DD12F41A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tsg_ran/WG4_Radio/TSGR4_100-e/Inbox/Chairman_Notes" TargetMode="External"/><Relationship Id="rId2" Type="http://schemas.openxmlformats.org/officeDocument/2006/relationships/hyperlink" Target="https://www.3gpp.org/ftp/tsg_ran/WG4_Radio/TSGR4_101-bis-e/Inbox/Meeting_Arrangements/List_email_threads-RAN4_101-bis-e-v4_incl-RRM_v5-BSRF_Demod_Test_v1.4.xls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tohru/" TargetMode="External"/><Relationship Id="rId2" Type="http://schemas.openxmlformats.org/officeDocument/2006/relationships/hyperlink" Target="https://www.3gpp.org/ftp/tsg_ran/WG4_Radio/TSGR4_101-bis-e/Inbox/Meeting_Arrangements/RAN4%23101-bis-e%20meeting%20RRM%20session%20GTW%20schedule%20v2%20-%20Before.ppt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GB" altLang="en-US" sz="6000" b="1" dirty="0">
                <a:latin typeface="+mn-lt"/>
              </a:rPr>
              <a:t>RAN4 #101-bis-e: RRM Session</a:t>
            </a:r>
            <a:endParaRPr lang="en-US" sz="4800" b="1" dirty="0">
              <a:latin typeface="+mj-ea"/>
            </a:endParaRP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a:xfrm>
            <a:off x="1828800" y="4629683"/>
            <a:ext cx="8534400" cy="1036178"/>
          </a:xfrm>
        </p:spPr>
        <p:txBody>
          <a:bodyPr/>
          <a:lstStyle/>
          <a:p>
            <a:r>
              <a:rPr lang="en-US" dirty="0">
                <a:latin typeface="+mj-ea"/>
                <a:ea typeface="+mj-ea"/>
              </a:rPr>
              <a:t>RAN4 Vice Chair </a:t>
            </a:r>
            <a:br>
              <a:rPr lang="en-US" dirty="0">
                <a:latin typeface="+mj-ea"/>
                <a:ea typeface="+mj-ea"/>
              </a:rPr>
            </a:br>
            <a:r>
              <a:rPr lang="en-US" dirty="0">
                <a:latin typeface="+mj-ea"/>
                <a:ea typeface="+mj-ea"/>
              </a:rPr>
              <a:t>Andrey Chervyakov (Intel) </a:t>
            </a:r>
          </a:p>
        </p:txBody>
      </p:sp>
      <p:sp>
        <p:nvSpPr>
          <p:cNvPr id="2" name="TextBox 1">
            <a:extLst>
              <a:ext uri="{FF2B5EF4-FFF2-40B4-BE49-F238E27FC236}">
                <a16:creationId xmlns:a16="http://schemas.microsoft.com/office/drawing/2014/main" id="{E4CE5DCD-72B3-468A-A585-E6721DD18679}"/>
              </a:ext>
            </a:extLst>
          </p:cNvPr>
          <p:cNvSpPr txBox="1"/>
          <p:nvPr/>
        </p:nvSpPr>
        <p:spPr>
          <a:xfrm>
            <a:off x="236842" y="274551"/>
            <a:ext cx="4300976" cy="830997"/>
          </a:xfrm>
          <a:prstGeom prst="rect">
            <a:avLst/>
          </a:prstGeom>
          <a:noFill/>
        </p:spPr>
        <p:txBody>
          <a:bodyPr wrap="square" rtlCol="0">
            <a:spAutoFit/>
          </a:bodyPr>
          <a:lstStyle/>
          <a:p>
            <a:r>
              <a:rPr lang="en-US" sz="1600" b="1" dirty="0">
                <a:latin typeface="+mj-ea"/>
                <a:ea typeface="+mj-ea"/>
              </a:rPr>
              <a:t>3GPP TSG-RAN WG4 Meeting #101-bis-e	</a:t>
            </a:r>
            <a:endParaRPr lang="en-US" sz="1600" dirty="0">
              <a:latin typeface="+mj-ea"/>
              <a:ea typeface="+mj-ea"/>
            </a:endParaRPr>
          </a:p>
          <a:p>
            <a:r>
              <a:rPr lang="en-US" sz="1600" b="1" dirty="0">
                <a:latin typeface="+mj-ea"/>
                <a:ea typeface="+mj-ea"/>
              </a:rPr>
              <a:t>Electronic Meeting, January 17-25, 2022</a:t>
            </a:r>
          </a:p>
          <a:p>
            <a:endParaRPr lang="en-US" sz="1600" dirty="0">
              <a:latin typeface="+mj-ea"/>
              <a:ea typeface="+mj-ea"/>
            </a:endParaRPr>
          </a:p>
        </p:txBody>
      </p:sp>
    </p:spTree>
    <p:extLst>
      <p:ext uri="{BB962C8B-B14F-4D97-AF65-F5344CB8AC3E}">
        <p14:creationId xmlns:p14="http://schemas.microsoft.com/office/powerpoint/2010/main" val="77519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GB" b="1" dirty="0"/>
              <a:t>RRM Session Arrangements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600" b="1" dirty="0"/>
              <a:t>Meeting arrangement &amp; timelines for comments/summary/GTW</a:t>
            </a:r>
          </a:p>
          <a:p>
            <a:pPr lvl="1">
              <a:spcBef>
                <a:spcPts val="0"/>
              </a:spcBef>
              <a:spcAft>
                <a:spcPts val="600"/>
              </a:spcAft>
            </a:pPr>
            <a:r>
              <a:rPr lang="en-US" sz="1400" dirty="0"/>
              <a:t>Meeting arrangements and guidelines were previously distributed by RAN4 Chair and please see R4-2200003</a:t>
            </a:r>
          </a:p>
          <a:p>
            <a:pPr lvl="1">
              <a:spcBef>
                <a:spcPts val="0"/>
              </a:spcBef>
              <a:spcAft>
                <a:spcPts val="600"/>
              </a:spcAft>
            </a:pPr>
            <a:r>
              <a:rPr lang="en-US" sz="1400" dirty="0"/>
              <a:t>Note that the meeting deadlines will be strictly enforced. Comments, </a:t>
            </a:r>
            <a:r>
              <a:rPr lang="en-US" sz="1400" dirty="0" err="1"/>
              <a:t>tdocs</a:t>
            </a:r>
            <a:r>
              <a:rPr lang="en-US" sz="1400" dirty="0"/>
              <a:t>, or drafts submitted after the deadlines will not be considered. So, please pay attention and feel free to ask for clarifications in advance in case of any doubts on the timelines/procedure.</a:t>
            </a:r>
          </a:p>
          <a:p>
            <a:pPr>
              <a:spcBef>
                <a:spcPts val="0"/>
              </a:spcBef>
              <a:spcAft>
                <a:spcPts val="600"/>
              </a:spcAft>
            </a:pPr>
            <a:r>
              <a:rPr lang="en-GB" sz="1600" b="1" dirty="0"/>
              <a:t>RRM email discussions</a:t>
            </a:r>
          </a:p>
          <a:p>
            <a:pPr lvl="1">
              <a:spcBef>
                <a:spcPts val="0"/>
              </a:spcBef>
              <a:spcAft>
                <a:spcPts val="600"/>
              </a:spcAft>
            </a:pPr>
            <a:r>
              <a:rPr lang="en-GB" sz="1400" dirty="0"/>
              <a:t>The latest version: </a:t>
            </a:r>
            <a:r>
              <a:rPr lang="en-GB" sz="1200" dirty="0">
                <a:hlinkClick r:id="rId2"/>
              </a:rPr>
              <a:t>https://www.3gpp.org/ftp/tsg_ran/WG4_Radio/TSGR4_101-bis-e/Inbox/Meeting_Arrangements/List_email_threads-RAN4_101-bis-e-v4_incl-RRM_v5-BSRF_Demod_Test_v1.4.xlsx</a:t>
            </a:r>
            <a:endParaRPr lang="en-GB" sz="1200" dirty="0"/>
          </a:p>
          <a:p>
            <a:pPr>
              <a:spcBef>
                <a:spcPts val="0"/>
              </a:spcBef>
              <a:spcAft>
                <a:spcPts val="600"/>
              </a:spcAft>
            </a:pPr>
            <a:r>
              <a:rPr lang="en-US" sz="1600" b="1" dirty="0"/>
              <a:t>RRM organizational email threads</a:t>
            </a:r>
          </a:p>
          <a:p>
            <a:pPr lvl="1">
              <a:spcBef>
                <a:spcPts val="0"/>
              </a:spcBef>
              <a:spcAft>
                <a:spcPts val="600"/>
              </a:spcAft>
            </a:pPr>
            <a:r>
              <a:rPr lang="en-US" sz="1400" dirty="0"/>
              <a:t>General questions: 	[101-bis-e][200] </a:t>
            </a:r>
            <a:r>
              <a:rPr lang="en-US" sz="1400" dirty="0" err="1"/>
              <a:t>RRM_Session</a:t>
            </a:r>
            <a:endParaRPr lang="en-US" sz="1400" dirty="0"/>
          </a:p>
          <a:p>
            <a:pPr lvl="1">
              <a:spcBef>
                <a:spcPts val="0"/>
              </a:spcBef>
              <a:spcAft>
                <a:spcPts val="600"/>
              </a:spcAft>
            </a:pPr>
            <a:r>
              <a:rPr lang="en-US" sz="1400" dirty="0" err="1"/>
              <a:t>Tdoc</a:t>
            </a:r>
            <a:r>
              <a:rPr lang="en-US" sz="1400" dirty="0"/>
              <a:t> requests: 	[101-bis-e][200] </a:t>
            </a:r>
            <a:r>
              <a:rPr lang="en-US" sz="1400" dirty="0" err="1"/>
              <a:t>RRM_Session</a:t>
            </a:r>
            <a:r>
              <a:rPr lang="en-US" sz="1400" dirty="0"/>
              <a:t> - </a:t>
            </a:r>
            <a:r>
              <a:rPr lang="en-US" sz="1400" dirty="0" err="1"/>
              <a:t>tdoc</a:t>
            </a:r>
            <a:r>
              <a:rPr lang="en-US" sz="1400" dirty="0"/>
              <a:t> request</a:t>
            </a:r>
          </a:p>
          <a:p>
            <a:pPr lvl="1">
              <a:spcBef>
                <a:spcPts val="0"/>
              </a:spcBef>
              <a:spcAft>
                <a:spcPts val="600"/>
              </a:spcAft>
            </a:pPr>
            <a:r>
              <a:rPr lang="en-US" sz="1400" dirty="0"/>
              <a:t>GTW schedule: 	[101-bis-e][200] </a:t>
            </a:r>
            <a:r>
              <a:rPr lang="en-US" sz="1400" dirty="0" err="1"/>
              <a:t>RRM_Session</a:t>
            </a:r>
            <a:r>
              <a:rPr lang="en-US" sz="1400" dirty="0"/>
              <a:t> - GTW schedule</a:t>
            </a:r>
          </a:p>
          <a:p>
            <a:pPr lvl="0">
              <a:spcBef>
                <a:spcPts val="0"/>
              </a:spcBef>
              <a:spcAft>
                <a:spcPts val="600"/>
              </a:spcAft>
            </a:pPr>
            <a:r>
              <a:rPr lang="en-US" sz="1600" b="1" dirty="0"/>
              <a:t>RRM session report: </a:t>
            </a:r>
            <a:r>
              <a:rPr lang="en-US" sz="1600" dirty="0"/>
              <a:t>Intermediate reports will be uploaded to</a:t>
            </a:r>
          </a:p>
          <a:p>
            <a:pPr lvl="1">
              <a:spcBef>
                <a:spcPts val="0"/>
              </a:spcBef>
              <a:spcAft>
                <a:spcPts val="600"/>
              </a:spcAft>
            </a:pPr>
            <a:r>
              <a:rPr lang="en-US" sz="1400" dirty="0">
                <a:hlinkClick r:id="rId3"/>
              </a:rPr>
              <a:t>https://www.3gpp.org/ftp/tsg_ran/WG4_Radio/TSGR4_101-bis-e/Inbox/Chairman_Notes</a:t>
            </a:r>
          </a:p>
          <a:p>
            <a:pPr lvl="1">
              <a:spcBef>
                <a:spcPts val="0"/>
              </a:spcBef>
              <a:spcAft>
                <a:spcPts val="600"/>
              </a:spcAft>
            </a:pPr>
            <a:endParaRPr lang="en-US" sz="1400" dirty="0"/>
          </a:p>
        </p:txBody>
      </p:sp>
    </p:spTree>
    <p:extLst>
      <p:ext uri="{BB962C8B-B14F-4D97-AF65-F5344CB8AC3E}">
        <p14:creationId xmlns:p14="http://schemas.microsoft.com/office/powerpoint/2010/main" val="2261567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GB" b="1" dirty="0"/>
              <a:t>RRM Session Arrangements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altLang="zh-CN" sz="1600" b="1" dirty="0"/>
              <a:t>GTW schedule / discussions</a:t>
            </a:r>
          </a:p>
          <a:p>
            <a:pPr lvl="1">
              <a:spcBef>
                <a:spcPts val="0"/>
              </a:spcBef>
              <a:spcAft>
                <a:spcPts val="600"/>
              </a:spcAft>
            </a:pPr>
            <a:r>
              <a:rPr lang="en-US" altLang="zh-CN" sz="1400" dirty="0">
                <a:hlinkClick r:id="rId2"/>
              </a:rPr>
              <a:t>https://www.3gpp.org/ftp/tsg_ran/WG4_Radio/TSGR4_101-bis-e/Inbox/Meeting_Arrangements/RAN4%23101-bis-e%20meeting%20RRM%20session%20GTW%20schedule%20v2%20-%20Before.pptx</a:t>
            </a:r>
            <a:endParaRPr lang="en-US" altLang="zh-CN" sz="1400" dirty="0"/>
          </a:p>
          <a:p>
            <a:pPr lvl="1">
              <a:spcBef>
                <a:spcPts val="0"/>
              </a:spcBef>
              <a:spcAft>
                <a:spcPts val="600"/>
              </a:spcAft>
            </a:pPr>
            <a:r>
              <a:rPr lang="en-US" altLang="zh-CN" sz="1400" dirty="0"/>
              <a:t>Delegates are encouraged to provide comments on the specific topics before the scheduled GTW sessions to facilitate the progress in GTWs. </a:t>
            </a:r>
          </a:p>
          <a:p>
            <a:pPr lvl="1">
              <a:spcBef>
                <a:spcPts val="0"/>
              </a:spcBef>
              <a:spcAft>
                <a:spcPts val="600"/>
              </a:spcAft>
            </a:pPr>
            <a:r>
              <a:rPr lang="en-US" altLang="zh-CN" sz="1400" dirty="0"/>
              <a:t>Moderators are encouraged to provide inputs on 2-3 key open issues to be treated during the GTW.</a:t>
            </a:r>
          </a:p>
          <a:p>
            <a:pPr lvl="1">
              <a:spcBef>
                <a:spcPts val="0"/>
              </a:spcBef>
              <a:spcAft>
                <a:spcPts val="600"/>
              </a:spcAft>
            </a:pPr>
            <a:r>
              <a:rPr lang="en-US" altLang="zh-CN" sz="1400" dirty="0"/>
              <a:t>The following topics are prioritized for GTW</a:t>
            </a:r>
          </a:p>
          <a:p>
            <a:pPr lvl="2">
              <a:spcBef>
                <a:spcPts val="0"/>
              </a:spcBef>
              <a:spcAft>
                <a:spcPts val="600"/>
              </a:spcAft>
            </a:pPr>
            <a:r>
              <a:rPr lang="en-US" altLang="zh-CN" sz="1100" dirty="0"/>
              <a:t>Critical/controversial topics for Rel-17 RRM core </a:t>
            </a:r>
          </a:p>
          <a:p>
            <a:pPr lvl="2">
              <a:spcBef>
                <a:spcPts val="0"/>
              </a:spcBef>
              <a:spcAft>
                <a:spcPts val="600"/>
              </a:spcAft>
            </a:pPr>
            <a:r>
              <a:rPr lang="en-US" altLang="zh-CN" sz="1100" dirty="0"/>
              <a:t>Cross WG issues (e.g., signaling, UE features/capability signaling)</a:t>
            </a:r>
          </a:p>
          <a:p>
            <a:pPr lvl="1">
              <a:spcBef>
                <a:spcPts val="0"/>
              </a:spcBef>
              <a:spcAft>
                <a:spcPts val="600"/>
              </a:spcAft>
            </a:pPr>
            <a:r>
              <a:rPr lang="en-US" altLang="zh-CN" sz="1400" dirty="0"/>
              <a:t>To improve the GTW process, please keep comments concise and 1 min time limit per comment will be applied.</a:t>
            </a:r>
          </a:p>
          <a:p>
            <a:pPr>
              <a:spcBef>
                <a:spcPts val="0"/>
              </a:spcBef>
              <a:spcAft>
                <a:spcPts val="600"/>
              </a:spcAft>
            </a:pPr>
            <a:r>
              <a:rPr lang="en-GB" altLang="zh-CN" sz="1600" b="1" dirty="0"/>
              <a:t>TOHRU</a:t>
            </a:r>
          </a:p>
          <a:p>
            <a:pPr lvl="1">
              <a:spcBef>
                <a:spcPts val="0"/>
              </a:spcBef>
              <a:spcAft>
                <a:spcPts val="600"/>
              </a:spcAft>
            </a:pPr>
            <a:r>
              <a:rPr lang="en-US" altLang="zh-CN" sz="1400" dirty="0"/>
              <a:t>3GPP TOHRU will be used in this meeting (previously RAN4 used external TOHRU tool)</a:t>
            </a:r>
          </a:p>
          <a:p>
            <a:pPr lvl="1">
              <a:spcBef>
                <a:spcPts val="0"/>
              </a:spcBef>
              <a:spcAft>
                <a:spcPts val="600"/>
              </a:spcAft>
            </a:pPr>
            <a:r>
              <a:rPr lang="en-US" altLang="zh-CN" sz="1400" dirty="0"/>
              <a:t>Hyperlink: </a:t>
            </a:r>
            <a:r>
              <a:rPr lang="zh-CN" altLang="zh-CN" sz="1400" dirty="0"/>
              <a:t> </a:t>
            </a:r>
            <a:r>
              <a:rPr lang="en-GB" altLang="zh-CN" sz="1400" u="sng" dirty="0">
                <a:hlinkClick r:id="rId3"/>
              </a:rPr>
              <a:t>https://www.3gpp.org/tohru/</a:t>
            </a:r>
            <a:endParaRPr lang="en-US" altLang="zh-CN" sz="1400" dirty="0"/>
          </a:p>
          <a:p>
            <a:pPr lvl="1">
              <a:spcBef>
                <a:spcPts val="0"/>
              </a:spcBef>
              <a:spcAft>
                <a:spcPts val="600"/>
              </a:spcAft>
            </a:pPr>
            <a:r>
              <a:rPr lang="en-US" altLang="zh-CN" sz="1400" dirty="0"/>
              <a:t>RRM session Meeting ID: RAN4_RRM</a:t>
            </a:r>
          </a:p>
          <a:p>
            <a:pPr lvl="1">
              <a:spcBef>
                <a:spcPts val="0"/>
              </a:spcBef>
              <a:spcAft>
                <a:spcPts val="600"/>
              </a:spcAft>
            </a:pPr>
            <a:endParaRPr lang="en-US" altLang="zh-CN" sz="1400" dirty="0"/>
          </a:p>
          <a:p>
            <a:pPr lvl="1">
              <a:spcBef>
                <a:spcPts val="0"/>
              </a:spcBef>
              <a:spcAft>
                <a:spcPts val="600"/>
              </a:spcAft>
            </a:pPr>
            <a:endParaRPr lang="en-US" altLang="zh-CN" sz="1400" dirty="0"/>
          </a:p>
        </p:txBody>
      </p:sp>
    </p:spTree>
    <p:extLst>
      <p:ext uri="{BB962C8B-B14F-4D97-AF65-F5344CB8AC3E}">
        <p14:creationId xmlns:p14="http://schemas.microsoft.com/office/powerpoint/2010/main" val="40239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GB" b="1" dirty="0"/>
              <a:t>RRM Session Arrangements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lvl="0">
              <a:spcBef>
                <a:spcPts val="0"/>
              </a:spcBef>
              <a:spcAft>
                <a:spcPts val="600"/>
              </a:spcAft>
            </a:pPr>
            <a:r>
              <a:rPr lang="en-US" sz="1600" b="1" dirty="0" err="1"/>
              <a:t>Tdoc</a:t>
            </a:r>
            <a:r>
              <a:rPr lang="en-US" sz="1600" b="1" dirty="0"/>
              <a:t> allocation </a:t>
            </a:r>
            <a:endParaRPr lang="en-US" sz="1600" dirty="0"/>
          </a:p>
          <a:p>
            <a:pPr lvl="1">
              <a:spcBef>
                <a:spcPts val="0"/>
              </a:spcBef>
              <a:spcAft>
                <a:spcPts val="600"/>
              </a:spcAft>
            </a:pPr>
            <a:r>
              <a:rPr lang="en-US" sz="1400" dirty="0"/>
              <a:t>New and revised </a:t>
            </a:r>
            <a:r>
              <a:rPr lang="en-US" sz="1400" dirty="0" err="1"/>
              <a:t>tdocs</a:t>
            </a:r>
            <a:r>
              <a:rPr lang="en-US" sz="1400" dirty="0"/>
              <a:t> will be allocated based on the 1st round summary documents</a:t>
            </a:r>
            <a:r>
              <a:rPr lang="en-US" sz="1400"/>
              <a:t>. Strongly </a:t>
            </a:r>
            <a:r>
              <a:rPr lang="en-US" sz="1400" dirty="0"/>
              <a:t>encourage moderators to provide information on all new requested </a:t>
            </a:r>
            <a:r>
              <a:rPr lang="en-US" sz="1400" dirty="0" err="1"/>
              <a:t>tdocs</a:t>
            </a:r>
            <a:r>
              <a:rPr lang="en-US" sz="1400" dirty="0"/>
              <a:t> and </a:t>
            </a:r>
            <a:r>
              <a:rPr lang="en-US" sz="1400" dirty="0" err="1"/>
              <a:t>tdoc</a:t>
            </a:r>
            <a:r>
              <a:rPr lang="en-US" sz="1400" dirty="0"/>
              <a:t> revisions in the 1st round summary documents. The </a:t>
            </a:r>
            <a:r>
              <a:rPr lang="en-US" sz="1400" dirty="0" err="1"/>
              <a:t>tdoc</a:t>
            </a:r>
            <a:r>
              <a:rPr lang="en-US" sz="1400" dirty="0"/>
              <a:t> allocations after the 1st round shall be minimized. </a:t>
            </a:r>
          </a:p>
          <a:p>
            <a:pPr lvl="1">
              <a:spcBef>
                <a:spcPts val="0"/>
              </a:spcBef>
              <a:spcAft>
                <a:spcPts val="600"/>
              </a:spcAft>
            </a:pPr>
            <a:r>
              <a:rPr lang="en-US" sz="1400" dirty="0"/>
              <a:t>For further </a:t>
            </a:r>
            <a:r>
              <a:rPr lang="en-US" sz="1400" dirty="0" err="1"/>
              <a:t>tdocs</a:t>
            </a:r>
            <a:r>
              <a:rPr lang="en-US" sz="1400" dirty="0"/>
              <a:t> revisions in the 2nd round, please use email subject “[101-bis-e][200] </a:t>
            </a:r>
            <a:r>
              <a:rPr lang="en-US" sz="1400" dirty="0" err="1"/>
              <a:t>RRM_Session</a:t>
            </a:r>
            <a:r>
              <a:rPr lang="en-US" sz="1400" dirty="0"/>
              <a:t> – </a:t>
            </a:r>
            <a:r>
              <a:rPr lang="en-US" sz="1400" dirty="0" err="1"/>
              <a:t>tdoc</a:t>
            </a:r>
            <a:r>
              <a:rPr lang="en-US" sz="1400" dirty="0"/>
              <a:t> request” to simplify email tracking. </a:t>
            </a:r>
          </a:p>
          <a:p>
            <a:pPr lvl="2">
              <a:spcBef>
                <a:spcPts val="0"/>
              </a:spcBef>
              <a:spcAft>
                <a:spcPts val="600"/>
              </a:spcAft>
            </a:pPr>
            <a:r>
              <a:rPr lang="en-US" sz="1200" dirty="0"/>
              <a:t>Encourage moderators to collect the list of required </a:t>
            </a:r>
            <a:r>
              <a:rPr lang="en-US" sz="1200" dirty="0" err="1"/>
              <a:t>tdoc</a:t>
            </a:r>
            <a:r>
              <a:rPr lang="en-US" sz="1200" dirty="0"/>
              <a:t> revisions and provide consolidated requests (not from individual companies).</a:t>
            </a:r>
          </a:p>
          <a:p>
            <a:pPr lvl="1">
              <a:spcBef>
                <a:spcPts val="0"/>
              </a:spcBef>
              <a:spcAft>
                <a:spcPts val="600"/>
              </a:spcAft>
            </a:pPr>
            <a:r>
              <a:rPr lang="en-US" sz="1400" dirty="0"/>
              <a:t>Additional </a:t>
            </a:r>
            <a:r>
              <a:rPr lang="en-US" sz="1400" dirty="0" err="1"/>
              <a:t>tdoc</a:t>
            </a:r>
            <a:r>
              <a:rPr lang="en-US" sz="1400" dirty="0"/>
              <a:t> requests after the 2nd round summary is distributed will be considered on a case-by-case basis.</a:t>
            </a:r>
          </a:p>
          <a:p>
            <a:pPr lvl="1">
              <a:spcBef>
                <a:spcPts val="0"/>
              </a:spcBef>
              <a:spcAft>
                <a:spcPts val="600"/>
              </a:spcAft>
            </a:pPr>
            <a:r>
              <a:rPr lang="en-US" sz="1400" dirty="0"/>
              <a:t>All </a:t>
            </a:r>
            <a:r>
              <a:rPr lang="en-US" sz="1400" dirty="0" err="1"/>
              <a:t>tdoc</a:t>
            </a:r>
            <a:r>
              <a:rPr lang="en-US" sz="1400" dirty="0"/>
              <a:t> requests shall be provided in RAN4 reflector. Requests in offline emails will not be treated.</a:t>
            </a:r>
          </a:p>
          <a:p>
            <a:pPr>
              <a:spcBef>
                <a:spcPts val="600"/>
              </a:spcBef>
              <a:spcAft>
                <a:spcPts val="600"/>
              </a:spcAft>
            </a:pPr>
            <a:r>
              <a:rPr lang="en-US" sz="1600" b="1" dirty="0"/>
              <a:t>Email discussions &amp; WF preparation</a:t>
            </a:r>
          </a:p>
          <a:p>
            <a:pPr lvl="1">
              <a:spcBef>
                <a:spcPts val="0"/>
              </a:spcBef>
              <a:spcAft>
                <a:spcPts val="600"/>
              </a:spcAft>
            </a:pPr>
            <a:r>
              <a:rPr lang="en-US" sz="1400" dirty="0"/>
              <a:t>It is encouraged NOT to send the email just to indicate the comment is uploaded. But the moderator needs indicate the upload of summary by the deadline, and authors of WF/LS/CRs in 2nd round needs indicate the upload by the deadline. </a:t>
            </a:r>
          </a:p>
          <a:p>
            <a:pPr lvl="1">
              <a:spcBef>
                <a:spcPts val="0"/>
              </a:spcBef>
              <a:spcAft>
                <a:spcPts val="600"/>
              </a:spcAft>
            </a:pPr>
            <a:r>
              <a:rPr lang="en-US" sz="1400" dirty="0"/>
              <a:t>Technical comments/responses for summary and WF/LS/CRs in RAN4 email reflector are allowed.</a:t>
            </a:r>
          </a:p>
          <a:p>
            <a:pPr lvl="1">
              <a:spcBef>
                <a:spcPts val="0"/>
              </a:spcBef>
              <a:spcAft>
                <a:spcPts val="600"/>
              </a:spcAft>
            </a:pPr>
            <a:r>
              <a:rPr lang="en-GB" sz="1400" dirty="0"/>
              <a:t>Please note that we encourage experts to use WORD format rather than PPT format for draft and formal WF to facilitate the modification and tracking the changes.</a:t>
            </a:r>
            <a:endParaRPr lang="en-US" sz="1400" dirty="0"/>
          </a:p>
          <a:p>
            <a:pPr lvl="2">
              <a:spcBef>
                <a:spcPts val="0"/>
              </a:spcBef>
              <a:spcAft>
                <a:spcPts val="600"/>
              </a:spcAft>
            </a:pPr>
            <a:r>
              <a:rPr lang="en-US" sz="1200" dirty="0"/>
              <a:t>Please provide the clean version of final formal WF </a:t>
            </a:r>
            <a:r>
              <a:rPr lang="en-US" sz="1200" dirty="0" err="1"/>
              <a:t>Tdoc</a:t>
            </a:r>
            <a:r>
              <a:rPr lang="en-US" sz="1200" dirty="0"/>
              <a:t> without change marks and please just keep the open issues, candidate solutions, and agreements for each open issue reached during this meeting and keep the clean format as much as possible</a:t>
            </a:r>
          </a:p>
          <a:p>
            <a:pPr lvl="3">
              <a:spcBef>
                <a:spcPts val="0"/>
              </a:spcBef>
              <a:spcAft>
                <a:spcPts val="600"/>
              </a:spcAft>
            </a:pPr>
            <a:r>
              <a:rPr lang="en-US" sz="1200" dirty="0"/>
              <a:t>Do not use green highlight and do not need to keep the agreements in the previous meetings</a:t>
            </a:r>
          </a:p>
          <a:p>
            <a:pPr lvl="3">
              <a:spcBef>
                <a:spcPts val="0"/>
              </a:spcBef>
              <a:spcAft>
                <a:spcPts val="600"/>
              </a:spcAft>
            </a:pPr>
            <a:r>
              <a:rPr lang="en-US" sz="1200" dirty="0"/>
              <a:t>Do not need to capture the companies comments in the WF, and they should be captured in the summary document</a:t>
            </a:r>
          </a:p>
          <a:p>
            <a:pPr lvl="1">
              <a:spcBef>
                <a:spcPts val="0"/>
              </a:spcBef>
              <a:spcAft>
                <a:spcPts val="600"/>
              </a:spcAft>
            </a:pPr>
            <a:endParaRPr lang="en-US" sz="1400" dirty="0"/>
          </a:p>
        </p:txBody>
      </p:sp>
    </p:spTree>
    <p:extLst>
      <p:ext uri="{BB962C8B-B14F-4D97-AF65-F5344CB8AC3E}">
        <p14:creationId xmlns:p14="http://schemas.microsoft.com/office/powerpoint/2010/main" val="1407393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GB" b="1" dirty="0"/>
              <a:t>RRM Session Arrangements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lvl="0">
              <a:spcBef>
                <a:spcPts val="0"/>
              </a:spcBef>
              <a:spcAft>
                <a:spcPts val="600"/>
              </a:spcAft>
            </a:pPr>
            <a:r>
              <a:rPr lang="en-US" sz="1600" b="1" dirty="0"/>
              <a:t>CR handling</a:t>
            </a:r>
            <a:endParaRPr lang="en-US" sz="1600" dirty="0"/>
          </a:p>
          <a:p>
            <a:pPr lvl="1">
              <a:spcBef>
                <a:spcPts val="0"/>
              </a:spcBef>
              <a:spcAft>
                <a:spcPts val="600"/>
              </a:spcAft>
            </a:pPr>
            <a:r>
              <a:rPr lang="en-US" altLang="zh-CN" sz="1400" dirty="0"/>
              <a:t>CR split for the remaining WIs shall be agreed in this meeting</a:t>
            </a:r>
          </a:p>
          <a:p>
            <a:pPr lvl="1">
              <a:spcBef>
                <a:spcPts val="0"/>
              </a:spcBef>
              <a:spcAft>
                <a:spcPts val="600"/>
              </a:spcAft>
            </a:pPr>
            <a:r>
              <a:rPr lang="en-US" altLang="zh-CN" sz="1400" dirty="0"/>
              <a:t>All endorsed Draft CRs will be combined into Draft Big CRs during post-meeting email approval process</a:t>
            </a:r>
          </a:p>
          <a:p>
            <a:pPr lvl="0">
              <a:spcBef>
                <a:spcPts val="0"/>
              </a:spcBef>
              <a:spcAft>
                <a:spcPts val="600"/>
              </a:spcAft>
            </a:pPr>
            <a:r>
              <a:rPr lang="en-US" sz="1600" b="1" dirty="0"/>
              <a:t>UE feature list handling</a:t>
            </a:r>
            <a:endParaRPr lang="en-US" sz="1600" dirty="0"/>
          </a:p>
          <a:p>
            <a:pPr lvl="1">
              <a:spcBef>
                <a:spcPts val="0"/>
              </a:spcBef>
              <a:spcAft>
                <a:spcPts val="600"/>
              </a:spcAft>
            </a:pPr>
            <a:r>
              <a:rPr lang="en-US" altLang="zh-CN" sz="1400" i="1" dirty="0"/>
              <a:t>One dedicated email thread for feature list will be set in main session, where the feature groups for UE RF will be discussed in details. For RRM, </a:t>
            </a:r>
            <a:r>
              <a:rPr lang="en-US" altLang="zh-CN" sz="1400" i="1" dirty="0" err="1"/>
              <a:t>demod</a:t>
            </a:r>
            <a:r>
              <a:rPr lang="en-US" altLang="zh-CN" sz="1400" i="1" dirty="0"/>
              <a:t>, or BS RF related feature groups, the technique discussions will be handled in the individual session.</a:t>
            </a:r>
          </a:p>
          <a:p>
            <a:pPr lvl="1">
              <a:spcBef>
                <a:spcPts val="0"/>
              </a:spcBef>
              <a:spcAft>
                <a:spcPts val="600"/>
              </a:spcAft>
            </a:pPr>
            <a:r>
              <a:rPr lang="en-US" altLang="zh-CN" sz="1400" i="1" dirty="0"/>
              <a:t>On the last day, the feature list will be treated in the GTW of main session. All the stable feature groups will be captured in the feature list without [ ] or FFS. The potential feature groups, for which no consensus is reached, they will be captured in [ ] or with FFS</a:t>
            </a:r>
            <a:r>
              <a:rPr lang="en-US" sz="1400" i="1" dirty="0"/>
              <a:t>.</a:t>
            </a:r>
          </a:p>
          <a:p>
            <a:pPr lvl="1">
              <a:spcBef>
                <a:spcPts val="0"/>
              </a:spcBef>
              <a:spcAft>
                <a:spcPts val="600"/>
              </a:spcAft>
            </a:pPr>
            <a:endParaRPr lang="en-US" sz="1400" dirty="0"/>
          </a:p>
        </p:txBody>
      </p:sp>
    </p:spTree>
    <p:extLst>
      <p:ext uri="{BB962C8B-B14F-4D97-AF65-F5344CB8AC3E}">
        <p14:creationId xmlns:p14="http://schemas.microsoft.com/office/powerpoint/2010/main" val="41609056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2.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C68143-B530-4487-9EA7-5BCC5970B48F}">
  <ds:schemaRefs>
    <ds:schemaRef ds:uri="http://purl.org/dc/elements/1.1/"/>
    <ds:schemaRef ds:uri="http://purl.org/dc/dcmitype/"/>
    <ds:schemaRef ds:uri="http://schemas.microsoft.com/office/2006/metadata/properties"/>
    <ds:schemaRef ds:uri="23d77754-4ccc-4c57-9291-cab09e81894a"/>
    <ds:schemaRef ds:uri="http://www.w3.org/XML/1998/namespace"/>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a915fe38-2618-47b6-8303-829fb71466d5"/>
  </ds:schemaRefs>
</ds:datastoreItem>
</file>

<file path=docProps/app.xml><?xml version="1.0" encoding="utf-8"?>
<Properties xmlns="http://schemas.openxmlformats.org/officeDocument/2006/extended-properties" xmlns:vt="http://schemas.openxmlformats.org/officeDocument/2006/docPropsVTypes">
  <Template/>
  <TotalTime>335614</TotalTime>
  <Words>882</Words>
  <Application>Microsoft Office PowerPoint</Application>
  <PresentationFormat>Widescreen</PresentationFormat>
  <Paragraphs>50</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微软雅黑</vt:lpstr>
      <vt:lpstr>Arial</vt:lpstr>
      <vt:lpstr>Arial Black</vt:lpstr>
      <vt:lpstr>Calibri</vt:lpstr>
      <vt:lpstr>Times New Roman</vt:lpstr>
      <vt:lpstr>3gpp</vt:lpstr>
      <vt:lpstr>RAN4 #101-bis-e: RRM Session</vt:lpstr>
      <vt:lpstr>RRM Session Arrangements</vt:lpstr>
      <vt:lpstr>RRM Session Arrangements</vt:lpstr>
      <vt:lpstr>RRM Session Arrangements</vt:lpstr>
      <vt:lpstr>RRM Session Arrangements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Intel</cp:lastModifiedBy>
  <cp:revision>526</cp:revision>
  <cp:lastPrinted>2016-09-15T08:31:35Z</cp:lastPrinted>
  <dcterms:created xsi:type="dcterms:W3CDTF">2009-11-27T05:15:11Z</dcterms:created>
  <dcterms:modified xsi:type="dcterms:W3CDTF">2022-01-18T07:59:30Z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NSCPROP_SA">
    <vt:lpwstr>D:\RAN\RAN78\RP-172127.pptx</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1552620126</vt:lpwstr>
  </property>
  <property fmtid="{D5CDD505-2E9C-101B-9397-08002B2CF9AE}" pid="8" name="TitusGUID">
    <vt:lpwstr>6f9c0495-a83c-462b-8664-67016d5bf2d5</vt:lpwstr>
  </property>
  <property fmtid="{D5CDD505-2E9C-101B-9397-08002B2CF9AE}" pid="9" name="CTP_TimeStamp">
    <vt:lpwstr>2020-06-04 10:01:06Z</vt:lpwstr>
  </property>
  <property fmtid="{D5CDD505-2E9C-101B-9397-08002B2CF9AE}" pid="10" name="CTP_BU">
    <vt:lpwstr>NA</vt:lpwstr>
  </property>
  <property fmtid="{D5CDD505-2E9C-101B-9397-08002B2CF9AE}" pid="11" name="CTP_IDSID">
    <vt:lpwstr>NA</vt:lpwstr>
  </property>
  <property fmtid="{D5CDD505-2E9C-101B-9397-08002B2CF9AE}" pid="12" name="CTP_WWID">
    <vt:lpwstr>NA</vt:lpwstr>
  </property>
  <property fmtid="{D5CDD505-2E9C-101B-9397-08002B2CF9AE}" pid="13" name="CTPClassification">
    <vt:lpwstr>CTP_NT</vt:lpwstr>
  </property>
  <property fmtid="{D5CDD505-2E9C-101B-9397-08002B2CF9AE}" pid="14" name="ContentTypeId">
    <vt:lpwstr>0x010100F2552158F8185D44A8848B98AEA319AF</vt:lpwstr>
  </property>
  <property fmtid="{D5CDD505-2E9C-101B-9397-08002B2CF9AE}" pid="15" name="_2015_ms_pID_725343">
    <vt:lpwstr>(3)hcAFOXcEgUluiGztLO/EHHaHj6w6vJdv4MHpIjOqHn4qOdJ2R1DPX8uVUQYs29GXBZZW5jZf
wWqPkwfZzXD9bsdXa/sGbBRJjIb70vSjTyQ1lvZKB2ZppzQKE4azYGU+eOjSpXWrId51PqrI
pkzcEgXyftdYX1rSOWU5ls7Rg2sN0yAZIPo5zOaW+WT6HQ8jvio0jPi55N18i6mtLA6PIrzD
xQZAwSSXeMdbXwEPuO</vt:lpwstr>
  </property>
  <property fmtid="{D5CDD505-2E9C-101B-9397-08002B2CF9AE}" pid="16" name="_2015_ms_pID_7253431">
    <vt:lpwstr>8q9T2P5JX57Q2QKSBHlDBRHAH5iAFL0K1mOX3WJBm362NrpBdYttfN
tQAeLL3chSdTmjaw3KlG6eIL1Wx1PBPqdhJ1ZVOuMadyoVFrpRrJSLVyM+W2a1f/vAxfar65
ruMCMW199b33pFvyfgPnLQn1lDCbdROcvv+ndHSSqXuyNQ/j4aFOzzvlZTNo2Vr7YMUD0weO
99p7KqFgTJiC3dVAdVjtQm65jRjxTUQykybc</vt:lpwstr>
  </property>
  <property fmtid="{D5CDD505-2E9C-101B-9397-08002B2CF9AE}" pid="17" name="_2015_ms_pID_7253432">
    <vt:lpwstr>mQ==</vt:lpwstr>
  </property>
</Properties>
</file>