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Default Extension="vsdx" ContentType="application/vnd.ms-visio.drawing"/>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tiff" ContentType="image/tiff"/>
  <Default Extension="vml" ContentType="application/vnd.openxmlformats-officedocument.vmlDrawing"/>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8"/>
  </p:notesMasterIdLst>
  <p:sldIdLst>
    <p:sldId id="260" r:id="rId2"/>
    <p:sldId id="261" r:id="rId3"/>
    <p:sldId id="262" r:id="rId4"/>
    <p:sldId id="263" r:id="rId5"/>
    <p:sldId id="267" r:id="rId6"/>
    <p:sldId id="265" r:id="rId7"/>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1pPr>
    <a:lvl2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2pPr>
    <a:lvl3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3pPr>
    <a:lvl4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4pPr>
    <a:lvl5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5pPr>
    <a:lvl6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6pPr>
    <a:lvl7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7pPr>
    <a:lvl8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8pPr>
    <a:lvl9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5A5F5E"/>
        </a:fontRef>
        <a:srgbClr val="5A5F5E"/>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noFill/>
        </a:fill>
      </a:tcStyle>
    </a:wholeTbl>
    <a:band2H>
      <a:tcTxStyle/>
      <a:tcStyle>
        <a:tcBdr/>
        <a:fill>
          <a:solidFill>
            <a:srgbClr val="000000">
              <a:alpha val="5000"/>
            </a:srgbClr>
          </a:solidFill>
        </a:fill>
      </a:tcStyle>
    </a:band2H>
    <a:firstCol>
      <a:tcTxStyle b="off" i="off">
        <a:fontRef idx="min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AB1802"/>
          </a:solidFill>
        </a:fill>
      </a:tcStyle>
    </a:firstCol>
    <a:lastRow>
      <a:tcTxStyle b="off" i="off">
        <a:fontRef idx="minor">
          <a:srgbClr val="000000"/>
        </a:fontRef>
        <a:srgbClr val="000000"/>
      </a:tcTxStyle>
      <a:tcStyle>
        <a:tcBdr>
          <a:left>
            <a:ln w="12700" cap="flat">
              <a:solidFill>
                <a:srgbClr val="B4B4B4"/>
              </a:solidFill>
              <a:prstDash val="solid"/>
              <a:miter lim="400000"/>
            </a:ln>
          </a:left>
          <a:right>
            <a:ln w="12700" cap="flat">
              <a:solidFill>
                <a:srgbClr val="B4B4B4"/>
              </a:solidFill>
              <a:prstDash val="solid"/>
              <a:miter lim="400000"/>
            </a:ln>
          </a:right>
          <a:top>
            <a:ln w="25400" cap="flat">
              <a:solidFill>
                <a:srgbClr val="000000"/>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noFill/>
        </a:fill>
      </a:tcStyle>
    </a:lastRow>
    <a:firstRow>
      <a:tcTxStyle b="off" i="off">
        <a:fontRef idx="min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808785"/>
          </a:solidFill>
        </a:fill>
      </a:tcStyle>
    </a:firstRow>
  </a:tblStyle>
  <a:tblStyle styleId="{C7B018BB-80A7-4F77-B60F-C8B233D01FF8}" styleName="">
    <a:tblBg/>
    <a:wholeTbl>
      <a:tcTxStyle b="off" i="off">
        <a:fontRef idx="minor">
          <a:srgbClr val="5A5F5E"/>
        </a:fontRef>
        <a:srgbClr val="5A5F5E"/>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noFill/>
        </a:fill>
      </a:tcStyle>
    </a:wholeTbl>
    <a:band2H>
      <a:tcTxStyle/>
      <a:tcStyle>
        <a:tcBdr/>
        <a:fill>
          <a:solidFill>
            <a:srgbClr val="000000">
              <a:alpha val="5000"/>
            </a:srgbClr>
          </a:solidFill>
        </a:fill>
      </a:tcStyle>
    </a:band2H>
    <a:firstCol>
      <a:tcTxStyle b="off" i="off">
        <a:fontRef idx="min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808785"/>
          </a:solidFill>
        </a:fill>
      </a:tcStyle>
    </a:firstCol>
    <a:lastRow>
      <a:tcTxStyle b="off" i="off">
        <a:fontRef idx="min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AB1802"/>
          </a:solidFill>
        </a:fill>
      </a:tcStyle>
    </a:lastRow>
    <a:firstRow>
      <a:tcTxStyle b="off" i="off">
        <a:fontRef idx="minor">
          <a:srgbClr val="FFFFFF"/>
        </a:fontRef>
        <a:srgbClr val="FFFFFF"/>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AB1802"/>
          </a:solidFill>
        </a:fill>
      </a:tcStyle>
    </a:firstRow>
  </a:tblStyle>
  <a:tblStyle styleId="{EEE7283C-3CF3-47DC-8721-378D4A62B228}" styleName="">
    <a:tblBg/>
    <a:wholeTbl>
      <a:tcTxStyle b="off" i="off">
        <a:fontRef idx="minor">
          <a:srgbClr val="5A5F5E"/>
        </a:fontRef>
        <a:srgbClr val="5A5F5E"/>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wholeTbl>
    <a:band2H>
      <a:tcTxStyle/>
      <a:tcStyle>
        <a:tcBdr/>
        <a:fill>
          <a:solidFill>
            <a:srgbClr val="000000">
              <a:alpha val="5000"/>
            </a:srgbClr>
          </a:solidFill>
        </a:fill>
      </a:tcStyle>
    </a:band2H>
    <a:firstCol>
      <a:tcTxStyle b="off" i="off">
        <a:fontRef idx="minor">
          <a:srgbClr val="FFFFFF"/>
        </a:fontRef>
        <a:srgbClr val="FFFFFF"/>
      </a:tcTxStyle>
      <a:tcStyle>
        <a:tcBdr>
          <a:left>
            <a:ln w="12700" cap="flat">
              <a:solidFill>
                <a:srgbClr val="B4B4B4"/>
              </a:solidFill>
              <a:prstDash val="solid"/>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6">
              <a:satOff val="1848"/>
              <a:lumOff val="-15262"/>
            </a:schemeClr>
          </a:solidFill>
        </a:fill>
      </a:tcStyle>
    </a:firstCol>
    <a:lastRow>
      <a:tcTxStyle b="off"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solidFill>
                <a:srgbClr val="B4B4B4"/>
              </a:solidFill>
              <a:prstDash val="solid"/>
              <a:miter lim="400000"/>
            </a:ln>
          </a:bottom>
          <a:insideH>
            <a:ln w="12700" cap="flat">
              <a:solidFill>
                <a:schemeClr val="accent6">
                  <a:satOff val="1848"/>
                  <a:lumOff val="-15262"/>
                </a:schemeClr>
              </a:solidFill>
              <a:prstDash val="solid"/>
              <a:miter lim="400000"/>
            </a:ln>
          </a:insideH>
          <a:insideV>
            <a:ln w="12700" cap="flat">
              <a:noFill/>
              <a:miter lim="400000"/>
            </a:ln>
          </a:insideV>
        </a:tcBdr>
        <a:fill>
          <a:solidFill>
            <a:schemeClr val="accent6"/>
          </a:solidFill>
        </a:fill>
      </a:tcStyle>
    </a:lastRow>
    <a:firstRow>
      <a:tcTxStyle b="off" i="off">
        <a:fontRef idx="minor">
          <a:srgbClr val="FFFFFF"/>
        </a:fontRef>
        <a:srgbClr val="FFFFFF"/>
      </a:tcTxStyle>
      <a:tcStyle>
        <a:tcBdr>
          <a:left>
            <a:ln w="12700" cap="flat">
              <a:noFill/>
              <a:miter lim="400000"/>
            </a:ln>
          </a:left>
          <a:right>
            <a:ln w="12700" cap="flat">
              <a:noFill/>
              <a:miter lim="400000"/>
            </a:ln>
          </a:right>
          <a:top>
            <a:ln w="12700" cap="flat">
              <a:solidFill>
                <a:srgbClr val="B4B4B4"/>
              </a:solidFill>
              <a:prstDash val="solid"/>
              <a:miter lim="400000"/>
            </a:ln>
          </a:top>
          <a:bottom>
            <a:ln w="12700" cap="flat">
              <a:noFill/>
              <a:miter lim="400000"/>
            </a:ln>
          </a:bottom>
          <a:insideH>
            <a:ln w="12700" cap="flat">
              <a:solidFill>
                <a:schemeClr val="accent6">
                  <a:satOff val="1848"/>
                  <a:lumOff val="-15262"/>
                </a:schemeClr>
              </a:solidFill>
              <a:prstDash val="solid"/>
              <a:miter lim="400000"/>
            </a:ln>
          </a:insideH>
          <a:insideV>
            <a:ln w="12700" cap="flat">
              <a:noFill/>
              <a:miter lim="400000"/>
            </a:ln>
          </a:insideV>
        </a:tcBdr>
        <a:fill>
          <a:solidFill>
            <a:schemeClr val="accent6"/>
          </a:solidFill>
        </a:fill>
      </a:tcStyle>
    </a:firstRow>
  </a:tblStyle>
  <a:tblStyle styleId="{CF821DB8-F4EB-4A41-A1BA-3FCAFE7338EE}" styleName="">
    <a:tblBg/>
    <a:wholeTbl>
      <a:tcTxStyle b="off" i="off">
        <a:fontRef idx="minor">
          <a:srgbClr val="5A5F5E"/>
        </a:fontRef>
        <a:srgbClr val="5A5F5E"/>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noFill/>
        </a:fill>
      </a:tcStyle>
    </a:wholeTbl>
    <a:band2H>
      <a:tcTxStyle/>
      <a:tcStyle>
        <a:tcBdr/>
        <a:fill>
          <a:solidFill>
            <a:srgbClr val="000000">
              <a:alpha val="5000"/>
            </a:srgbClr>
          </a:solidFill>
        </a:fill>
      </a:tcStyle>
    </a:band2H>
    <a:firstCol>
      <a:tcTxStyle b="off" i="off">
        <a:fontRef idx="minor">
          <a:srgbClr val="FFFFFF"/>
        </a:fontRef>
        <a:srgbClr val="FFFFFF"/>
      </a:tcTxStyle>
      <a:tcStyle>
        <a:tcBdr>
          <a:left>
            <a:ln w="12700" cap="flat">
              <a:solidFill>
                <a:srgbClr val="B4B4B4"/>
              </a:solidFill>
              <a:prstDash val="solid"/>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808785"/>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noFill/>
              <a:miter lim="400000"/>
            </a:ln>
          </a:insideH>
          <a:insideV>
            <a:ln w="12700" cap="flat">
              <a:noFill/>
              <a:miter lim="400000"/>
            </a:ln>
          </a:insideV>
        </a:tcBdr>
        <a:fill>
          <a:solidFill>
            <a:srgbClr val="E5E6E5"/>
          </a:solidFill>
        </a:fill>
      </a:tcStyle>
    </a:lastRow>
    <a:firstRow>
      <a:tcTxStyle b="off" i="off">
        <a:fontRef idx="minor">
          <a:srgbClr val="FFFFFF"/>
        </a:fontRef>
        <a:srgbClr val="FFFFFF"/>
      </a:tcTxStyle>
      <a:tcStyle>
        <a:tcBdr>
          <a:left>
            <a:ln w="12700" cap="flat">
              <a:noFill/>
              <a:miter lim="400000"/>
            </a:ln>
          </a:left>
          <a:right>
            <a:ln w="12700" cap="flat">
              <a:noFill/>
              <a:miter lim="400000"/>
            </a:ln>
          </a:right>
          <a:top>
            <a:ln w="12700" cap="flat">
              <a:solidFill>
                <a:srgbClr val="B4B4B4"/>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5A5F5E"/>
          </a:solidFill>
        </a:fill>
      </a:tcStyle>
    </a:firstRow>
  </a:tblStyle>
  <a:tblStyle styleId="{33BA23B1-9221-436E-865A-0063620EA4FD}" styleName="">
    <a:tblBg/>
    <a:wholeTbl>
      <a:tcTxStyle b="off" i="off">
        <a:fontRef idx="minor">
          <a:srgbClr val="5A5F5E"/>
        </a:fontRef>
        <a:srgbClr val="5A5F5E"/>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noFill/>
        </a:fill>
      </a:tcStyle>
    </a:wholeTbl>
    <a:band2H>
      <a:tcTxStyle/>
      <a:tcStyle>
        <a:tcBdr/>
        <a:fill>
          <a:solidFill>
            <a:srgbClr val="EBEBEB"/>
          </a:solidFill>
        </a:fill>
      </a:tcStyle>
    </a:band2H>
    <a:firstCol>
      <a:tcTxStyle b="off" i="off">
        <a:fontRef idx="minor">
          <a:srgbClr val="5A5F5E"/>
        </a:fontRef>
        <a:srgbClr val="5A5F5E"/>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E5E6E5"/>
          </a:solidFill>
        </a:fill>
      </a:tcStyle>
    </a:firstCol>
    <a:lastRow>
      <a:tcTxStyle b="off" i="off">
        <a:fontRef idx="minor">
          <a:srgbClr val="5A5F5E"/>
        </a:fontRef>
        <a:srgbClr val="5A5F5E"/>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CCCCCC"/>
          </a:solidFill>
        </a:fill>
      </a:tcStyle>
    </a:lastRow>
    <a:firstRow>
      <a:tcTxStyle b="off" i="off">
        <a:fontRef idx="minor">
          <a:srgbClr val="5A5F5E"/>
        </a:fontRef>
        <a:srgbClr val="5A5F5E"/>
      </a:tcTxStyle>
      <a:tcStyle>
        <a:tcBdr>
          <a:left>
            <a:ln w="12700" cap="flat">
              <a:solidFill>
                <a:srgbClr val="B4B4B4"/>
              </a:solidFill>
              <a:prstDash val="solid"/>
              <a:miter lim="400000"/>
            </a:ln>
          </a:left>
          <a:right>
            <a:ln w="12700" cap="flat">
              <a:solidFill>
                <a:srgbClr val="B4B4B4"/>
              </a:solidFill>
              <a:prstDash val="solid"/>
              <a:miter lim="400000"/>
            </a:ln>
          </a:right>
          <a:top>
            <a:ln w="12700" cap="flat">
              <a:solidFill>
                <a:srgbClr val="B4B4B4"/>
              </a:solidFill>
              <a:prstDash val="solid"/>
              <a:miter lim="400000"/>
            </a:ln>
          </a:top>
          <a:bottom>
            <a:ln w="12700" cap="flat">
              <a:solidFill>
                <a:srgbClr val="B4B4B4"/>
              </a:solidFill>
              <a:prstDash val="solid"/>
              <a:miter lim="400000"/>
            </a:ln>
          </a:bottom>
          <a:insideH>
            <a:ln w="12700" cap="flat">
              <a:solidFill>
                <a:srgbClr val="B4B4B4"/>
              </a:solidFill>
              <a:prstDash val="solid"/>
              <a:miter lim="400000"/>
            </a:ln>
          </a:insideH>
          <a:insideV>
            <a:ln w="12700" cap="flat">
              <a:solidFill>
                <a:srgbClr val="B4B4B4"/>
              </a:solidFill>
              <a:prstDash val="solid"/>
              <a:miter lim="400000"/>
            </a:ln>
          </a:insideV>
        </a:tcBdr>
        <a:fill>
          <a:solidFill>
            <a:srgbClr val="CCCCCC"/>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C8C8C8"/>
              </a:solidFill>
              <a:prstDash val="solid"/>
              <a:miter lim="400000"/>
            </a:ln>
          </a:left>
          <a:right>
            <a:ln w="12700" cap="flat">
              <a:solidFill>
                <a:srgbClr val="C8C8C8"/>
              </a:solidFill>
              <a:prstDash val="solid"/>
              <a:miter lim="400000"/>
            </a:ln>
          </a:right>
          <a:top>
            <a:ln w="12700" cap="flat">
              <a:solidFill>
                <a:srgbClr val="5A5F5E"/>
              </a:solidFill>
              <a:custDash>
                <a:ds d="200000" sp="200000"/>
              </a:custDash>
              <a:miter lim="400000"/>
            </a:ln>
          </a:top>
          <a:bottom>
            <a:ln w="12700" cap="flat">
              <a:solidFill>
                <a:srgbClr val="5A5F5E"/>
              </a:solidFill>
              <a:custDash>
                <a:ds d="200000" sp="200000"/>
              </a:custDash>
              <a:miter lim="400000"/>
            </a:ln>
          </a:bottom>
          <a:insideH>
            <a:ln w="12700" cap="flat">
              <a:solidFill>
                <a:srgbClr val="5A5F5E"/>
              </a:solidFill>
              <a:custDash>
                <a:ds d="200000" sp="200000"/>
              </a:custDash>
              <a:miter lim="400000"/>
            </a:ln>
          </a:insideH>
          <a:insideV>
            <a:ln w="12700" cap="flat">
              <a:solidFill>
                <a:srgbClr val="C8C8C8"/>
              </a:solidFill>
              <a:prstDash val="solid"/>
              <a:miter lim="400000"/>
            </a:ln>
          </a:insideV>
        </a:tcBdr>
        <a:fill>
          <a:noFill/>
        </a:fill>
      </a:tcStyle>
    </a:wholeTbl>
    <a:band2H>
      <a:tcTxStyle/>
      <a:tcStyle>
        <a:tcBdr/>
        <a:fill>
          <a:solidFill>
            <a:srgbClr val="000000">
              <a:alpha val="5000"/>
            </a:srgbClr>
          </a:solidFill>
        </a:fill>
      </a:tcStyle>
    </a:band2H>
    <a:firstCol>
      <a:tcTxStyle b="off" i="off">
        <a:fontRef idx="minor">
          <a:srgbClr val="000000"/>
        </a:fontRef>
        <a:srgbClr val="000000"/>
      </a:tcTxStyle>
      <a:tcStyle>
        <a:tcBdr>
          <a:left>
            <a:ln w="12700" cap="flat">
              <a:noFill/>
              <a:miter lim="400000"/>
            </a:ln>
          </a:left>
          <a:right>
            <a:ln w="12700" cap="flat">
              <a:solidFill>
                <a:srgbClr val="5A5F5E"/>
              </a:solidFill>
              <a:prstDash val="solid"/>
              <a:miter lim="400000"/>
            </a:ln>
          </a:right>
          <a:top>
            <a:ln w="12700" cap="flat">
              <a:solidFill>
                <a:srgbClr val="C8C8C8"/>
              </a:solidFill>
              <a:prstDash val="solid"/>
              <a:miter lim="400000"/>
            </a:ln>
          </a:top>
          <a:bottom>
            <a:ln w="12700" cap="flat">
              <a:solidFill>
                <a:srgbClr val="C8C8C8"/>
              </a:solidFill>
              <a:prstDash val="solid"/>
              <a:miter lim="400000"/>
            </a:ln>
          </a:bottom>
          <a:insideH>
            <a:ln w="12700" cap="flat">
              <a:solidFill>
                <a:srgbClr val="C8C8C8"/>
              </a:solidFill>
              <a:prstDash val="solid"/>
              <a:miter lim="400000"/>
            </a:ln>
          </a:insideH>
          <a:insideV>
            <a:ln w="12700" cap="flat">
              <a:solidFill>
                <a:srgbClr val="C8C8C8"/>
              </a:solidFill>
              <a:prstDash val="solid"/>
              <a:miter lim="400000"/>
            </a:ln>
          </a:insideV>
        </a:tcBdr>
        <a:fill>
          <a:noFill/>
        </a:fill>
      </a:tcStyle>
    </a:firstCol>
    <a:lastRow>
      <a:tcTxStyle b="off" i="off">
        <a:fontRef idx="minor">
          <a:srgbClr val="000000"/>
        </a:fontRef>
        <a:srgbClr val="000000"/>
      </a:tcTxStyle>
      <a:tcStyle>
        <a:tcBdr>
          <a:left>
            <a:ln w="12700" cap="flat">
              <a:solidFill>
                <a:srgbClr val="C8C8C8"/>
              </a:solidFill>
              <a:prstDash val="solid"/>
              <a:miter lim="400000"/>
            </a:ln>
          </a:left>
          <a:right>
            <a:ln w="12700" cap="flat">
              <a:solidFill>
                <a:srgbClr val="C8C8C8"/>
              </a:solidFill>
              <a:prstDash val="solid"/>
              <a:miter lim="400000"/>
            </a:ln>
          </a:right>
          <a:top>
            <a:ln w="12700" cap="flat">
              <a:solidFill>
                <a:srgbClr val="5A5F5E"/>
              </a:solidFill>
              <a:prstDash val="solid"/>
              <a:miter lim="400000"/>
            </a:ln>
          </a:top>
          <a:bottom>
            <a:ln w="12700" cap="flat">
              <a:noFill/>
              <a:miter lim="400000"/>
            </a:ln>
          </a:bottom>
          <a:insideH>
            <a:ln w="12700" cap="flat">
              <a:solidFill>
                <a:srgbClr val="C8C8C8"/>
              </a:solidFill>
              <a:prstDash val="solid"/>
              <a:miter lim="400000"/>
            </a:ln>
          </a:insideH>
          <a:insideV>
            <a:ln w="12700" cap="flat">
              <a:solidFill>
                <a:srgbClr val="C8C8C8"/>
              </a:solidFill>
              <a:prstDash val="solid"/>
              <a:miter lim="400000"/>
            </a:ln>
          </a:insideV>
        </a:tcBdr>
        <a:fill>
          <a:noFill/>
        </a:fill>
      </a:tcStyle>
    </a:lastRow>
    <a:firstRow>
      <a:tcTxStyle b="off" i="off">
        <a:fontRef idx="minor">
          <a:srgbClr val="000000"/>
        </a:fontRef>
        <a:srgbClr val="000000"/>
      </a:tcTxStyle>
      <a:tcStyle>
        <a:tcBdr>
          <a:left>
            <a:ln w="12700" cap="flat">
              <a:solidFill>
                <a:srgbClr val="C8C8C8"/>
              </a:solidFill>
              <a:prstDash val="solid"/>
              <a:miter lim="400000"/>
            </a:ln>
          </a:left>
          <a:right>
            <a:ln w="12700" cap="flat">
              <a:solidFill>
                <a:srgbClr val="C8C8C8"/>
              </a:solidFill>
              <a:prstDash val="solid"/>
              <a:miter lim="400000"/>
            </a:ln>
          </a:right>
          <a:top>
            <a:ln w="12700" cap="flat">
              <a:noFill/>
              <a:miter lim="400000"/>
            </a:ln>
          </a:top>
          <a:bottom>
            <a:ln w="12700" cap="flat">
              <a:solidFill>
                <a:srgbClr val="5A5F5E"/>
              </a:solidFill>
              <a:prstDash val="solid"/>
              <a:miter lim="400000"/>
            </a:ln>
          </a:bottom>
          <a:insideH>
            <a:ln w="12700" cap="flat">
              <a:solidFill>
                <a:srgbClr val="C8C8C8"/>
              </a:solidFill>
              <a:prstDash val="solid"/>
              <a:miter lim="400000"/>
            </a:ln>
          </a:insideH>
          <a:insideV>
            <a:ln w="12700" cap="flat">
              <a:solidFill>
                <a:srgbClr val="C8C8C8"/>
              </a:solidFill>
              <a:prstDash val="solid"/>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92314" autoAdjust="0"/>
  </p:normalViewPr>
  <p:slideViewPr>
    <p:cSldViewPr snapToGrid="0" snapToObjects="1">
      <p:cViewPr varScale="1">
        <p:scale>
          <a:sx n="25" d="100"/>
          <a:sy n="25" d="100"/>
        </p:scale>
        <p:origin x="-330" y="-48"/>
      </p:cViewPr>
      <p:guideLst>
        <p:guide orient="horz" pos="4320"/>
        <p:guide pos="76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5" name="Shape 125"/>
          <p:cNvSpPr>
            <a:spLocks noGrp="1" noRot="1" noChangeAspect="1"/>
          </p:cNvSpPr>
          <p:nvPr>
            <p:ph type="sldImg"/>
          </p:nvPr>
        </p:nvSpPr>
        <p:spPr>
          <a:xfrm>
            <a:off x="1143000" y="685800"/>
            <a:ext cx="4572000" cy="3429000"/>
          </a:xfrm>
          <a:prstGeom prst="rect">
            <a:avLst/>
          </a:prstGeom>
        </p:spPr>
        <p:txBody>
          <a:bodyPr/>
          <a:lstStyle/>
          <a:p>
            <a:endParaRPr/>
          </a:p>
        </p:txBody>
      </p:sp>
      <p:sp>
        <p:nvSpPr>
          <p:cNvPr id="126" name="Shape 126"/>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a:xfrm>
            <a:off x="3884613" y="8685213"/>
            <a:ext cx="2971800" cy="457200"/>
          </a:xfrm>
          <a:prstGeom prst="rect">
            <a:avLst/>
          </a:prstGeom>
        </p:spPr>
        <p:txBody>
          <a:bodyPr/>
          <a:lstStyle/>
          <a:p>
            <a:fld id="{A5E4D72E-BB4A-5244-8387-D4030BC65C9B}" type="slidenum">
              <a:rPr kumimoji="1" lang="zh-CN" altLang="en-US" smtClean="0"/>
              <a:pPr/>
              <a:t>1</a:t>
            </a:fld>
            <a:endParaRPr kumimoji="1"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kumimoji="1" lang="zh-CN" altLang="en-US" dirty="0"/>
          </a:p>
        </p:txBody>
      </p:sp>
      <p:sp>
        <p:nvSpPr>
          <p:cNvPr id="4" name="幻灯片编号占位符 3"/>
          <p:cNvSpPr>
            <a:spLocks noGrp="1"/>
          </p:cNvSpPr>
          <p:nvPr>
            <p:ph type="sldNum" sz="quarter" idx="10"/>
          </p:nvPr>
        </p:nvSpPr>
        <p:spPr>
          <a:xfrm>
            <a:off x="3884613" y="8685213"/>
            <a:ext cx="2971800" cy="457200"/>
          </a:xfrm>
          <a:prstGeom prst="rect">
            <a:avLst/>
          </a:prstGeom>
        </p:spPr>
        <p:txBody>
          <a:bodyPr/>
          <a:lstStyle/>
          <a:p>
            <a:fld id="{A5E4D72E-BB4A-5244-8387-D4030BC65C9B}" type="slidenum">
              <a:rPr kumimoji="1" lang="zh-CN" altLang="en-US" smtClean="0"/>
              <a:pPr/>
              <a:t>2</a:t>
            </a:fld>
            <a:endParaRPr kumimoji="1"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a:xfrm>
            <a:off x="3884613" y="8685213"/>
            <a:ext cx="2971800" cy="457200"/>
          </a:xfrm>
          <a:prstGeom prst="rect">
            <a:avLst/>
          </a:prstGeom>
        </p:spPr>
        <p:txBody>
          <a:bodyPr/>
          <a:lstStyle/>
          <a:p>
            <a:fld id="{A5E4D72E-BB4A-5244-8387-D4030BC65C9B}" type="slidenum">
              <a:rPr kumimoji="1" lang="zh-CN" altLang="en-US" smtClean="0"/>
              <a:pPr/>
              <a:t>3</a:t>
            </a:fld>
            <a:endParaRPr kumimoji="1"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a:xfrm>
            <a:off x="3884613" y="8685213"/>
            <a:ext cx="2971800" cy="457200"/>
          </a:xfrm>
          <a:prstGeom prst="rect">
            <a:avLst/>
          </a:prstGeom>
        </p:spPr>
        <p:txBody>
          <a:bodyPr/>
          <a:lstStyle/>
          <a:p>
            <a:fld id="{A5E4D72E-BB4A-5244-8387-D4030BC65C9B}" type="slidenum">
              <a:rPr kumimoji="1" lang="zh-CN" altLang="en-US" smtClean="0"/>
              <a:pPr/>
              <a:t>6</a:t>
            </a:fld>
            <a:endParaRPr kumimoji="1"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tiff"/><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cSld name="Title &amp; Subtitle">
    <p:spTree>
      <p:nvGrpSpPr>
        <p:cNvPr id="1" name=""/>
        <p:cNvGrpSpPr/>
        <p:nvPr/>
      </p:nvGrpSpPr>
      <p:grpSpPr>
        <a:xfrm>
          <a:off x="0" y="0"/>
          <a:ext cx="0" cy="0"/>
          <a:chOff x="0" y="0"/>
          <a:chExt cx="0" cy="0"/>
        </a:xfrm>
      </p:grpSpPr>
      <p:sp>
        <p:nvSpPr>
          <p:cNvPr id="15" name="Title Text"/>
          <p:cNvSpPr txBox="1">
            <a:spLocks noGrp="1"/>
          </p:cNvSpPr>
          <p:nvPr>
            <p:ph type="title"/>
          </p:nvPr>
        </p:nvSpPr>
        <p:spPr>
          <a:xfrm>
            <a:off x="673100" y="2870200"/>
            <a:ext cx="23050500" cy="4559300"/>
          </a:xfrm>
          <a:prstGeom prst="rect">
            <a:avLst/>
          </a:prstGeom>
        </p:spPr>
        <p:txBody>
          <a:bodyPr anchor="b"/>
          <a:lstStyle/>
          <a:p>
            <a:r>
              <a:t>Title Text</a:t>
            </a:r>
          </a:p>
        </p:txBody>
      </p:sp>
      <p:sp>
        <p:nvSpPr>
          <p:cNvPr id="16" name="Body Level One…"/>
          <p:cNvSpPr txBox="1">
            <a:spLocks noGrp="1"/>
          </p:cNvSpPr>
          <p:nvPr>
            <p:ph type="body" sz="quarter" idx="1"/>
          </p:nvPr>
        </p:nvSpPr>
        <p:spPr>
          <a:xfrm>
            <a:off x="673100" y="7416800"/>
            <a:ext cx="23050500" cy="1816100"/>
          </a:xfrm>
          <a:prstGeom prst="rect">
            <a:avLst/>
          </a:prstGeom>
        </p:spPr>
        <p:txBody>
          <a:bodyPr anchor="t"/>
          <a:lstStyle>
            <a:lvl1pPr marL="0" indent="0" algn="ctr">
              <a:spcBef>
                <a:spcPts val="0"/>
              </a:spcBef>
              <a:buSzTx/>
              <a:buNone/>
            </a:lvl1pPr>
            <a:lvl2pPr marL="0" indent="0" algn="ctr">
              <a:spcBef>
                <a:spcPts val="0"/>
              </a:spcBef>
              <a:buSzTx/>
              <a:buNone/>
            </a:lvl2pPr>
            <a:lvl3pPr marL="0" indent="0" algn="ctr">
              <a:spcBef>
                <a:spcPts val="0"/>
              </a:spcBef>
              <a:buSzTx/>
              <a:buNone/>
            </a:lvl3pPr>
            <a:lvl4pPr marL="0" indent="0" algn="ctr">
              <a:spcBef>
                <a:spcPts val="0"/>
              </a:spcBef>
              <a:buSzTx/>
              <a:buNone/>
            </a:lvl4pPr>
            <a:lvl5pPr marL="0" indent="0" algn="ctr">
              <a:spcBef>
                <a:spcPts val="0"/>
              </a:spcBef>
              <a:buSzTx/>
              <a:buNone/>
            </a:lvl5pPr>
          </a:lstStyle>
          <a:p>
            <a:r>
              <a:t>Body Level One</a:t>
            </a:r>
          </a:p>
          <a:p>
            <a:pPr lvl="1"/>
            <a:r>
              <a:t>Body Level Two</a:t>
            </a:r>
          </a:p>
          <a:p>
            <a:pPr lvl="2"/>
            <a:r>
              <a:t>Body Level Three</a:t>
            </a:r>
          </a:p>
          <a:p>
            <a:pPr lvl="3"/>
            <a:r>
              <a:t>Body Level Four</a:t>
            </a:r>
          </a:p>
          <a:p>
            <a:pPr lvl="4"/>
            <a:r>
              <a:t>Body Level Five</a:t>
            </a:r>
          </a:p>
        </p:txBody>
      </p:sp>
      <p:pic>
        <p:nvPicPr>
          <p:cNvPr id="17" name="Image" descr="Image"/>
          <p:cNvPicPr>
            <a:picLocks noChangeAspect="1"/>
          </p:cNvPicPr>
          <p:nvPr/>
        </p:nvPicPr>
        <p:blipFill>
          <a:blip r:embed="rId2" cstate="print">
            <a:extLst/>
          </a:blip>
          <a:stretch>
            <a:fillRect/>
          </a:stretch>
        </p:blipFill>
        <p:spPr>
          <a:xfrm>
            <a:off x="21022223" y="2023540"/>
            <a:ext cx="1761598" cy="1088310"/>
          </a:xfrm>
          <a:prstGeom prst="rect">
            <a:avLst/>
          </a:prstGeom>
          <a:ln w="12700">
            <a:miter lim="400000"/>
          </a:ln>
        </p:spPr>
      </p:pic>
      <p:grpSp>
        <p:nvGrpSpPr>
          <p:cNvPr id="20" name="Group"/>
          <p:cNvGrpSpPr/>
          <p:nvPr/>
        </p:nvGrpSpPr>
        <p:grpSpPr>
          <a:xfrm>
            <a:off x="14130787" y="2171307"/>
            <a:ext cx="1303782" cy="1254453"/>
            <a:chOff x="0" y="0"/>
            <a:chExt cx="1303781" cy="1254452"/>
          </a:xfrm>
        </p:grpSpPr>
        <p:pic>
          <p:nvPicPr>
            <p:cNvPr id="18" name="page1image856.png" descr="page1image856.png"/>
            <p:cNvPicPr>
              <a:picLocks noChangeAspect="1"/>
            </p:cNvPicPr>
            <p:nvPr/>
          </p:nvPicPr>
          <p:blipFill>
            <a:blip r:embed="rId3" cstate="print">
              <a:extLst/>
            </a:blip>
            <a:stretch>
              <a:fillRect/>
            </a:stretch>
          </p:blipFill>
          <p:spPr>
            <a:xfrm>
              <a:off x="0" y="516980"/>
              <a:ext cx="1215875" cy="737473"/>
            </a:xfrm>
            <a:prstGeom prst="rect">
              <a:avLst/>
            </a:prstGeom>
            <a:ln w="12700" cap="flat">
              <a:noFill/>
              <a:miter lim="400000"/>
            </a:ln>
            <a:effectLst/>
          </p:spPr>
        </p:pic>
        <p:pic>
          <p:nvPicPr>
            <p:cNvPr id="19" name="page1image264.png" descr="page1image264.png"/>
            <p:cNvPicPr>
              <a:picLocks noChangeAspect="1"/>
            </p:cNvPicPr>
            <p:nvPr/>
          </p:nvPicPr>
          <p:blipFill>
            <a:blip r:embed="rId4" cstate="print">
              <a:extLst/>
            </a:blip>
            <a:stretch>
              <a:fillRect/>
            </a:stretch>
          </p:blipFill>
          <p:spPr>
            <a:xfrm>
              <a:off x="41814" y="0"/>
              <a:ext cx="1261968" cy="872570"/>
            </a:xfrm>
            <a:prstGeom prst="rect">
              <a:avLst/>
            </a:prstGeom>
            <a:ln w="12700" cap="flat">
              <a:noFill/>
              <a:miter lim="400000"/>
            </a:ln>
            <a:effectLst/>
          </p:spPr>
        </p:pic>
      </p:grpSp>
      <p:sp>
        <p:nvSpPr>
          <p:cNvPr id="21" name="China Mobile"/>
          <p:cNvSpPr txBox="1"/>
          <p:nvPr/>
        </p:nvSpPr>
        <p:spPr>
          <a:xfrm>
            <a:off x="15211364" y="2366733"/>
            <a:ext cx="5195192" cy="8636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5200" b="1">
                <a:solidFill>
                  <a:srgbClr val="3983CA"/>
                </a:solidFill>
                <a:latin typeface="Gill Sans"/>
                <a:ea typeface="Gill Sans"/>
                <a:cs typeface="Gill Sans"/>
                <a:sym typeface="Gill Sans"/>
              </a:defRPr>
            </a:lvl1pPr>
          </a:lstStyle>
          <a:p>
            <a:r>
              <a:t>China Mobile</a:t>
            </a:r>
          </a:p>
        </p:txBody>
      </p:sp>
      <p:sp>
        <p:nvSpPr>
          <p:cNvPr id="22"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Quote">
    <p:spTree>
      <p:nvGrpSpPr>
        <p:cNvPr id="1" name=""/>
        <p:cNvGrpSpPr/>
        <p:nvPr/>
      </p:nvGrpSpPr>
      <p:grpSpPr>
        <a:xfrm>
          <a:off x="0" y="0"/>
          <a:ext cx="0" cy="0"/>
          <a:chOff x="0" y="0"/>
          <a:chExt cx="0" cy="0"/>
        </a:xfrm>
      </p:grpSpPr>
      <p:sp>
        <p:nvSpPr>
          <p:cNvPr id="102" name="–Johnny Appleseed"/>
          <p:cNvSpPr txBox="1">
            <a:spLocks noGrp="1"/>
          </p:cNvSpPr>
          <p:nvPr>
            <p:ph type="body" sz="quarter" idx="21"/>
          </p:nvPr>
        </p:nvSpPr>
        <p:spPr>
          <a:xfrm>
            <a:off x="2387600" y="8001000"/>
            <a:ext cx="19621500" cy="647700"/>
          </a:xfrm>
          <a:prstGeom prst="rect">
            <a:avLst/>
          </a:prstGeom>
        </p:spPr>
        <p:txBody>
          <a:bodyPr anchor="t">
            <a:spAutoFit/>
          </a:bodyPr>
          <a:lstStyle>
            <a:lvl1pPr marL="0" indent="0" algn="ctr">
              <a:spcBef>
                <a:spcPts val="0"/>
              </a:spcBef>
              <a:buSzTx/>
              <a:buNone/>
              <a:defRPr sz="3800"/>
            </a:lvl1pPr>
          </a:lstStyle>
          <a:p>
            <a:r>
              <a:t>–Johnny Appleseed</a:t>
            </a:r>
          </a:p>
        </p:txBody>
      </p:sp>
      <p:sp>
        <p:nvSpPr>
          <p:cNvPr id="103" name="“Type a quote here.”"/>
          <p:cNvSpPr txBox="1">
            <a:spLocks noGrp="1"/>
          </p:cNvSpPr>
          <p:nvPr>
            <p:ph type="body" sz="quarter" idx="22"/>
          </p:nvPr>
        </p:nvSpPr>
        <p:spPr>
          <a:xfrm>
            <a:off x="2374900" y="5892800"/>
            <a:ext cx="19621500" cy="850900"/>
          </a:xfrm>
          <a:prstGeom prst="rect">
            <a:avLst/>
          </a:prstGeom>
        </p:spPr>
        <p:txBody>
          <a:bodyPr>
            <a:spAutoFit/>
          </a:bodyPr>
          <a:lstStyle>
            <a:lvl1pPr marL="0" indent="0" algn="ctr">
              <a:spcBef>
                <a:spcPts val="0"/>
              </a:spcBef>
              <a:buSzTx/>
              <a:buNone/>
            </a:lvl1pPr>
          </a:lstStyle>
          <a:p>
            <a:r>
              <a:t>“Type a quote here.”</a:t>
            </a:r>
          </a:p>
        </p:txBody>
      </p:sp>
      <p:sp>
        <p:nvSpPr>
          <p:cNvPr id="104"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x">
  <p:cSld name="Photo">
    <p:spTree>
      <p:nvGrpSpPr>
        <p:cNvPr id="1" name=""/>
        <p:cNvGrpSpPr/>
        <p:nvPr/>
      </p:nvGrpSpPr>
      <p:grpSpPr>
        <a:xfrm>
          <a:off x="0" y="0"/>
          <a:ext cx="0" cy="0"/>
          <a:chOff x="0" y="0"/>
          <a:chExt cx="0" cy="0"/>
        </a:xfrm>
      </p:grpSpPr>
      <p:sp>
        <p:nvSpPr>
          <p:cNvPr id="111" name="Image"/>
          <p:cNvSpPr>
            <a:spLocks noGrp="1"/>
          </p:cNvSpPr>
          <p:nvPr>
            <p:ph type="pic" idx="21"/>
          </p:nvPr>
        </p:nvSpPr>
        <p:spPr>
          <a:xfrm>
            <a:off x="0" y="0"/>
            <a:ext cx="24384000" cy="13716000"/>
          </a:xfrm>
          <a:prstGeom prst="rect">
            <a:avLst/>
          </a:prstGeom>
        </p:spPr>
        <p:txBody>
          <a:bodyPr lIns="91439" tIns="45719" rIns="91439" bIns="45719" anchor="t">
            <a:noAutofit/>
          </a:bodyPr>
          <a:lstStyle/>
          <a:p>
            <a:endParaRPr/>
          </a:p>
        </p:txBody>
      </p:sp>
      <p:sp>
        <p:nvSpPr>
          <p:cNvPr id="112"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119"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smtClean="0"/>
              <a:t>单击此处编辑母版标题样式</a:t>
            </a:r>
            <a:endParaRPr kumimoji="1" lang="zh-CN" altLang="en-US"/>
          </a:p>
        </p:txBody>
      </p:sp>
      <p:sp>
        <p:nvSpPr>
          <p:cNvPr id="3" name="内容占位符 2"/>
          <p:cNvSpPr>
            <a:spLocks noGrp="1"/>
          </p:cNvSpPr>
          <p:nvPr>
            <p:ph idx="1"/>
          </p:nvPr>
        </p:nvSpPr>
        <p:spPr/>
        <p:txBody>
          <a:bodyPr/>
          <a:lstStyle/>
          <a:p>
            <a:pPr lvl="0"/>
            <a:r>
              <a:rPr kumimoji="1" lang="zh-CN" altLang="en-US" smtClean="0"/>
              <a:t>单击此处编辑母版文本样式</a:t>
            </a:r>
          </a:p>
          <a:p>
            <a:pPr lvl="1"/>
            <a:r>
              <a:rPr kumimoji="1" lang="zh-CN" altLang="en-US" smtClean="0"/>
              <a:t>二级</a:t>
            </a:r>
          </a:p>
          <a:p>
            <a:pPr lvl="2"/>
            <a:r>
              <a:rPr kumimoji="1" lang="zh-CN" altLang="en-US" smtClean="0"/>
              <a:t>三级</a:t>
            </a:r>
          </a:p>
          <a:p>
            <a:pPr lvl="3"/>
            <a:r>
              <a:rPr kumimoji="1" lang="zh-CN" altLang="en-US" smtClean="0"/>
              <a:t>四级</a:t>
            </a:r>
          </a:p>
          <a:p>
            <a:pPr lvl="4"/>
            <a:r>
              <a:rPr kumimoji="1" lang="zh-CN" altLang="en-US" smtClean="0"/>
              <a:t>五级</a:t>
            </a:r>
            <a:endParaRPr kumimoji="1" lang="zh-CN" altLang="en-US"/>
          </a:p>
        </p:txBody>
      </p:sp>
      <p:sp>
        <p:nvSpPr>
          <p:cNvPr id="4" name="日期占位符 3"/>
          <p:cNvSpPr>
            <a:spLocks noGrp="1"/>
          </p:cNvSpPr>
          <p:nvPr>
            <p:ph type="dt" sz="half" idx="10"/>
          </p:nvPr>
        </p:nvSpPr>
        <p:spPr>
          <a:xfrm>
            <a:off x="1219200" y="12712704"/>
            <a:ext cx="5689600" cy="730251"/>
          </a:xfrm>
          <a:prstGeom prst="rect">
            <a:avLst/>
          </a:prstGeom>
        </p:spPr>
        <p:txBody>
          <a:bodyPr lIns="243834" tIns="121917" rIns="243834" bIns="121917"/>
          <a:lstStyle/>
          <a:p>
            <a:fld id="{E8A7000C-6D95-8640-8ED6-0507A470331A}" type="datetime1">
              <a:rPr kumimoji="1" lang="zh-CN" altLang="en-US" smtClean="0"/>
              <a:pPr/>
              <a:t>2022-01-05</a:t>
            </a:fld>
            <a:endParaRPr kumimoji="1" lang="zh-CN" altLang="en-US"/>
          </a:p>
        </p:txBody>
      </p:sp>
      <p:sp>
        <p:nvSpPr>
          <p:cNvPr id="5" name="页脚占位符 4"/>
          <p:cNvSpPr>
            <a:spLocks noGrp="1"/>
          </p:cNvSpPr>
          <p:nvPr>
            <p:ph type="ftr" sz="quarter" idx="11"/>
          </p:nvPr>
        </p:nvSpPr>
        <p:spPr>
          <a:xfrm>
            <a:off x="8331200" y="12712704"/>
            <a:ext cx="7721600" cy="730251"/>
          </a:xfrm>
          <a:prstGeom prst="rect">
            <a:avLst/>
          </a:prstGeom>
        </p:spPr>
        <p:txBody>
          <a:bodyPr lIns="243834" tIns="121917" rIns="243834" bIns="121917"/>
          <a:lstStyle/>
          <a:p>
            <a:endParaRPr kumimoji="1" lang="zh-CN" altLang="en-US"/>
          </a:p>
        </p:txBody>
      </p:sp>
      <p:sp>
        <p:nvSpPr>
          <p:cNvPr id="6" name="幻灯片编号占位符 5"/>
          <p:cNvSpPr>
            <a:spLocks noGrp="1"/>
          </p:cNvSpPr>
          <p:nvPr>
            <p:ph type="sldNum" sz="quarter" idx="12"/>
          </p:nvPr>
        </p:nvSpPr>
        <p:spPr>
          <a:xfrm>
            <a:off x="11940390" y="13066276"/>
            <a:ext cx="490520" cy="471924"/>
          </a:xfrm>
        </p:spPr>
        <p:txBody>
          <a:bodyPr/>
          <a:lstStyle/>
          <a:p>
            <a:fld id="{9CE86934-7ADE-3A49-84C5-1303EED4D146}" type="slidenum">
              <a:rPr kumimoji="1" lang="zh-CN" altLang="en-US" smtClean="0"/>
              <a:pPr/>
              <a:t>‹#›</a:t>
            </a:fld>
            <a:endParaRPr kumimoji="1"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Photo - Horizontal">
    <p:spTree>
      <p:nvGrpSpPr>
        <p:cNvPr id="1" name=""/>
        <p:cNvGrpSpPr/>
        <p:nvPr/>
      </p:nvGrpSpPr>
      <p:grpSpPr>
        <a:xfrm>
          <a:off x="0" y="0"/>
          <a:ext cx="0" cy="0"/>
          <a:chOff x="0" y="0"/>
          <a:chExt cx="0" cy="0"/>
        </a:xfrm>
      </p:grpSpPr>
      <p:sp>
        <p:nvSpPr>
          <p:cNvPr id="29" name="Image"/>
          <p:cNvSpPr>
            <a:spLocks noGrp="1"/>
          </p:cNvSpPr>
          <p:nvPr>
            <p:ph type="pic" idx="21"/>
          </p:nvPr>
        </p:nvSpPr>
        <p:spPr>
          <a:xfrm>
            <a:off x="4280774" y="-1688429"/>
            <a:ext cx="15829857" cy="11849101"/>
          </a:xfrm>
          <a:prstGeom prst="rect">
            <a:avLst/>
          </a:prstGeom>
        </p:spPr>
        <p:txBody>
          <a:bodyPr lIns="91439" tIns="45719" rIns="91439" bIns="45719" anchor="t">
            <a:noAutofit/>
          </a:bodyPr>
          <a:lstStyle/>
          <a:p>
            <a:endParaRPr/>
          </a:p>
        </p:txBody>
      </p:sp>
      <p:sp>
        <p:nvSpPr>
          <p:cNvPr id="30" name="Title Text"/>
          <p:cNvSpPr txBox="1">
            <a:spLocks noGrp="1"/>
          </p:cNvSpPr>
          <p:nvPr>
            <p:ph type="title"/>
          </p:nvPr>
        </p:nvSpPr>
        <p:spPr>
          <a:xfrm>
            <a:off x="2387600" y="9728200"/>
            <a:ext cx="19621500" cy="1803400"/>
          </a:xfrm>
          <a:prstGeom prst="rect">
            <a:avLst/>
          </a:prstGeom>
        </p:spPr>
        <p:txBody>
          <a:bodyPr/>
          <a:lstStyle/>
          <a:p>
            <a:r>
              <a:t>Title Text</a:t>
            </a:r>
          </a:p>
        </p:txBody>
      </p:sp>
      <p:sp>
        <p:nvSpPr>
          <p:cNvPr id="31" name="Body Level One…"/>
          <p:cNvSpPr txBox="1">
            <a:spLocks noGrp="1"/>
          </p:cNvSpPr>
          <p:nvPr>
            <p:ph type="body" sz="quarter" idx="1"/>
          </p:nvPr>
        </p:nvSpPr>
        <p:spPr>
          <a:xfrm>
            <a:off x="2387600" y="11518900"/>
            <a:ext cx="19621500" cy="1600200"/>
          </a:xfrm>
          <a:prstGeom prst="rect">
            <a:avLst/>
          </a:prstGeom>
        </p:spPr>
        <p:txBody>
          <a:bodyPr anchor="t"/>
          <a:lstStyle>
            <a:lvl1pPr marL="0" indent="0" algn="ctr">
              <a:spcBef>
                <a:spcPts val="0"/>
              </a:spcBef>
              <a:buSzTx/>
              <a:buNone/>
            </a:lvl1pPr>
            <a:lvl2pPr marL="0" indent="0" algn="ctr">
              <a:spcBef>
                <a:spcPts val="0"/>
              </a:spcBef>
              <a:buSzTx/>
              <a:buNone/>
            </a:lvl2pPr>
            <a:lvl3pPr marL="0" indent="0" algn="ctr">
              <a:spcBef>
                <a:spcPts val="0"/>
              </a:spcBef>
              <a:buSzTx/>
              <a:buNone/>
            </a:lvl3pPr>
            <a:lvl4pPr marL="0" indent="0" algn="ctr">
              <a:spcBef>
                <a:spcPts val="0"/>
              </a:spcBef>
              <a:buSzTx/>
              <a:buNone/>
            </a:lvl4pPr>
            <a:lvl5pPr marL="0" indent="0" algn="ctr">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32"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39" name="Title Text"/>
          <p:cNvSpPr txBox="1">
            <a:spLocks noGrp="1"/>
          </p:cNvSpPr>
          <p:nvPr>
            <p:ph type="title"/>
          </p:nvPr>
        </p:nvSpPr>
        <p:spPr>
          <a:xfrm>
            <a:off x="673100" y="4572000"/>
            <a:ext cx="23050500" cy="4559300"/>
          </a:xfrm>
          <a:prstGeom prst="rect">
            <a:avLst/>
          </a:prstGeom>
        </p:spPr>
        <p:txBody>
          <a:bodyPr/>
          <a:lstStyle/>
          <a:p>
            <a:r>
              <a:t>Title Text</a:t>
            </a:r>
          </a:p>
        </p:txBody>
      </p:sp>
      <p:sp>
        <p:nvSpPr>
          <p:cNvPr id="40"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47" name="Image"/>
          <p:cNvSpPr>
            <a:spLocks noGrp="1"/>
          </p:cNvSpPr>
          <p:nvPr>
            <p:ph type="pic" idx="21"/>
          </p:nvPr>
        </p:nvSpPr>
        <p:spPr>
          <a:xfrm>
            <a:off x="10590462" y="1511300"/>
            <a:ext cx="13644824" cy="12128732"/>
          </a:xfrm>
          <a:prstGeom prst="rect">
            <a:avLst/>
          </a:prstGeom>
        </p:spPr>
        <p:txBody>
          <a:bodyPr lIns="91439" tIns="45719" rIns="91439" bIns="45719" anchor="t">
            <a:noAutofit/>
          </a:bodyPr>
          <a:lstStyle/>
          <a:p>
            <a:endParaRPr/>
          </a:p>
        </p:txBody>
      </p:sp>
      <p:sp>
        <p:nvSpPr>
          <p:cNvPr id="48" name="Title Text"/>
          <p:cNvSpPr txBox="1">
            <a:spLocks noGrp="1"/>
          </p:cNvSpPr>
          <p:nvPr>
            <p:ph type="title"/>
          </p:nvPr>
        </p:nvSpPr>
        <p:spPr>
          <a:xfrm>
            <a:off x="673100" y="1435100"/>
            <a:ext cx="11049000" cy="5461000"/>
          </a:xfrm>
          <a:prstGeom prst="rect">
            <a:avLst/>
          </a:prstGeom>
        </p:spPr>
        <p:txBody>
          <a:bodyPr anchor="b"/>
          <a:lstStyle/>
          <a:p>
            <a:r>
              <a:t>Title Text</a:t>
            </a:r>
          </a:p>
        </p:txBody>
      </p:sp>
      <p:sp>
        <p:nvSpPr>
          <p:cNvPr id="49" name="Body Level One…"/>
          <p:cNvSpPr txBox="1">
            <a:spLocks noGrp="1"/>
          </p:cNvSpPr>
          <p:nvPr>
            <p:ph type="body" sz="quarter" idx="1"/>
          </p:nvPr>
        </p:nvSpPr>
        <p:spPr>
          <a:xfrm>
            <a:off x="673100" y="6870700"/>
            <a:ext cx="11049000" cy="5461000"/>
          </a:xfrm>
          <a:prstGeom prst="rect">
            <a:avLst/>
          </a:prstGeom>
        </p:spPr>
        <p:txBody>
          <a:bodyPr anchor="t"/>
          <a:lstStyle>
            <a:lvl1pPr marL="0" indent="0" algn="ctr">
              <a:spcBef>
                <a:spcPts val="0"/>
              </a:spcBef>
              <a:buSzTx/>
              <a:buNone/>
            </a:lvl1pPr>
            <a:lvl2pPr marL="0" indent="0" algn="ctr">
              <a:spcBef>
                <a:spcPts val="0"/>
              </a:spcBef>
              <a:buSzTx/>
              <a:buNone/>
            </a:lvl2pPr>
            <a:lvl3pPr marL="0" indent="0" algn="ctr">
              <a:spcBef>
                <a:spcPts val="0"/>
              </a:spcBef>
              <a:buSzTx/>
              <a:buNone/>
            </a:lvl3pPr>
            <a:lvl4pPr marL="0" indent="0" algn="ctr">
              <a:spcBef>
                <a:spcPts val="0"/>
              </a:spcBef>
              <a:buSzTx/>
              <a:buNone/>
            </a:lvl4pPr>
            <a:lvl5pPr marL="0" indent="0" algn="ctr">
              <a:spcBef>
                <a:spcPts val="0"/>
              </a:spcBef>
              <a:buSzTx/>
              <a:buNone/>
            </a:lvl5pPr>
          </a:lstStyle>
          <a:p>
            <a:r>
              <a:t>Body Level One</a:t>
            </a:r>
          </a:p>
          <a:p>
            <a:pPr lvl="1"/>
            <a:r>
              <a:t>Body Level Two</a:t>
            </a:r>
          </a:p>
          <a:p>
            <a:pPr lvl="2"/>
            <a:r>
              <a:t>Body Level Three</a:t>
            </a:r>
          </a:p>
          <a:p>
            <a:pPr lvl="3"/>
            <a:r>
              <a:t>Body Level Four</a:t>
            </a:r>
          </a:p>
          <a:p>
            <a:pPr lvl="4"/>
            <a:r>
              <a:t>Body Level Five</a:t>
            </a:r>
          </a:p>
        </p:txBody>
      </p:sp>
      <p:sp>
        <p:nvSpPr>
          <p:cNvPr id="50"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57" name="Title Text"/>
          <p:cNvSpPr txBox="1">
            <a:spLocks noGrp="1"/>
          </p:cNvSpPr>
          <p:nvPr>
            <p:ph type="title"/>
          </p:nvPr>
        </p:nvSpPr>
        <p:spPr>
          <a:prstGeom prst="rect">
            <a:avLst/>
          </a:prstGeom>
        </p:spPr>
        <p:txBody>
          <a:bodyPr/>
          <a:lstStyle/>
          <a:p>
            <a:r>
              <a:t>Title Text</a:t>
            </a:r>
          </a:p>
        </p:txBody>
      </p:sp>
      <p:sp>
        <p:nvSpPr>
          <p:cNvPr id="58"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65" name="Title Text"/>
          <p:cNvSpPr txBox="1">
            <a:spLocks noGrp="1"/>
          </p:cNvSpPr>
          <p:nvPr>
            <p:ph type="title"/>
          </p:nvPr>
        </p:nvSpPr>
        <p:spPr>
          <a:prstGeom prst="rect">
            <a:avLst/>
          </a:prstGeom>
        </p:spPr>
        <p:txBody>
          <a:bodyPr/>
          <a:lstStyle/>
          <a:p>
            <a:r>
              <a:t>Title Text</a:t>
            </a:r>
          </a:p>
        </p:txBody>
      </p:sp>
      <p:sp>
        <p:nvSpPr>
          <p:cNvPr id="66" name="Body Level One…"/>
          <p:cNvSpPr txBox="1">
            <a:spLocks noGrp="1"/>
          </p:cNvSpPr>
          <p:nvPr>
            <p:ph type="body" idx="1"/>
          </p:nvPr>
        </p:nvSpPr>
        <p:spPr>
          <a:prstGeom prst="rect">
            <a:avLst/>
          </a:prstGeom>
        </p:spPr>
        <p:txBody>
          <a:bodyPr/>
          <a:lstStyle>
            <a:lvl1pPr marL="736600" indent="-736600">
              <a:lnSpc>
                <a:spcPct val="120000"/>
              </a:lnSpc>
              <a:spcBef>
                <a:spcPts val="6500"/>
              </a:spcBef>
              <a:defRPr sz="6400"/>
            </a:lvl1pPr>
            <a:lvl2pPr marL="1473200" indent="-736600">
              <a:lnSpc>
                <a:spcPct val="120000"/>
              </a:lnSpc>
              <a:spcBef>
                <a:spcPts val="6500"/>
              </a:spcBef>
              <a:defRPr sz="6400"/>
            </a:lvl2pPr>
            <a:lvl3pPr marL="2209800" indent="-736600">
              <a:lnSpc>
                <a:spcPct val="120000"/>
              </a:lnSpc>
              <a:spcBef>
                <a:spcPts val="6500"/>
              </a:spcBef>
              <a:defRPr sz="6400"/>
            </a:lvl3pPr>
            <a:lvl4pPr marL="2946400" indent="-736600">
              <a:lnSpc>
                <a:spcPct val="120000"/>
              </a:lnSpc>
              <a:spcBef>
                <a:spcPts val="6500"/>
              </a:spcBef>
              <a:defRPr sz="6400"/>
            </a:lvl4pPr>
            <a:lvl5pPr marL="3683000" indent="-736600">
              <a:lnSpc>
                <a:spcPct val="120000"/>
              </a:lnSpc>
              <a:spcBef>
                <a:spcPts val="6500"/>
              </a:spcBef>
              <a:defRPr sz="6400"/>
            </a:lvl5pPr>
          </a:lstStyle>
          <a:p>
            <a:r>
              <a:t>Body Level One</a:t>
            </a:r>
          </a:p>
          <a:p>
            <a:pPr lvl="1"/>
            <a:r>
              <a:t>Body Level Two</a:t>
            </a:r>
          </a:p>
          <a:p>
            <a:pPr lvl="2"/>
            <a:r>
              <a:t>Body Level Three</a:t>
            </a:r>
          </a:p>
          <a:p>
            <a:pPr lvl="3"/>
            <a:r>
              <a:t>Body Level Four</a:t>
            </a:r>
          </a:p>
          <a:p>
            <a:pPr lvl="4"/>
            <a:r>
              <a:t>Body Level Five</a:t>
            </a:r>
          </a:p>
        </p:txBody>
      </p:sp>
      <p:sp>
        <p:nvSpPr>
          <p:cNvPr id="67"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74" name="Image"/>
          <p:cNvSpPr>
            <a:spLocks noGrp="1"/>
          </p:cNvSpPr>
          <p:nvPr>
            <p:ph type="pic" sz="half" idx="21"/>
          </p:nvPr>
        </p:nvSpPr>
        <p:spPr>
          <a:xfrm>
            <a:off x="11814854" y="3230211"/>
            <a:ext cx="11753235" cy="10447317"/>
          </a:xfrm>
          <a:prstGeom prst="rect">
            <a:avLst/>
          </a:prstGeom>
        </p:spPr>
        <p:txBody>
          <a:bodyPr lIns="91439" tIns="45719" rIns="91439" bIns="45719" anchor="t">
            <a:noAutofit/>
          </a:bodyPr>
          <a:lstStyle/>
          <a:p>
            <a:endParaRPr/>
          </a:p>
        </p:txBody>
      </p:sp>
      <p:sp>
        <p:nvSpPr>
          <p:cNvPr id="75" name="Title Text"/>
          <p:cNvSpPr txBox="1">
            <a:spLocks noGrp="1"/>
          </p:cNvSpPr>
          <p:nvPr>
            <p:ph type="title"/>
          </p:nvPr>
        </p:nvSpPr>
        <p:spPr>
          <a:prstGeom prst="rect">
            <a:avLst/>
          </a:prstGeom>
        </p:spPr>
        <p:txBody>
          <a:bodyPr/>
          <a:lstStyle/>
          <a:p>
            <a:r>
              <a:t>Title Text</a:t>
            </a:r>
          </a:p>
        </p:txBody>
      </p:sp>
      <p:sp>
        <p:nvSpPr>
          <p:cNvPr id="76" name="Body Level One…"/>
          <p:cNvSpPr txBox="1">
            <a:spLocks noGrp="1"/>
          </p:cNvSpPr>
          <p:nvPr>
            <p:ph type="body" sz="half" idx="1"/>
          </p:nvPr>
        </p:nvSpPr>
        <p:spPr>
          <a:xfrm>
            <a:off x="673100" y="3835400"/>
            <a:ext cx="11049000" cy="8864600"/>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77"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84" name="Body Level One…"/>
          <p:cNvSpPr txBox="1">
            <a:spLocks noGrp="1"/>
          </p:cNvSpPr>
          <p:nvPr>
            <p:ph type="body" idx="1"/>
          </p:nvPr>
        </p:nvSpPr>
        <p:spPr>
          <a:xfrm>
            <a:off x="1435100" y="1066800"/>
            <a:ext cx="21501100" cy="11557000"/>
          </a:xfrm>
          <a:prstGeom prst="rect">
            <a:avLst/>
          </a:prstGeom>
        </p:spPr>
        <p:txBody>
          <a:bodyPr/>
          <a:lstStyle>
            <a:lvl1pPr marL="736600" indent="-736600">
              <a:lnSpc>
                <a:spcPct val="120000"/>
              </a:lnSpc>
              <a:spcBef>
                <a:spcPts val="6500"/>
              </a:spcBef>
              <a:defRPr sz="6400"/>
            </a:lvl1pPr>
            <a:lvl2pPr marL="1473200" indent="-736600">
              <a:lnSpc>
                <a:spcPct val="120000"/>
              </a:lnSpc>
              <a:spcBef>
                <a:spcPts val="6500"/>
              </a:spcBef>
              <a:defRPr sz="6400"/>
            </a:lvl2pPr>
            <a:lvl3pPr marL="2209800" indent="-736600">
              <a:lnSpc>
                <a:spcPct val="120000"/>
              </a:lnSpc>
              <a:spcBef>
                <a:spcPts val="6500"/>
              </a:spcBef>
              <a:defRPr sz="6400"/>
            </a:lvl3pPr>
            <a:lvl4pPr marL="2946400" indent="-736600">
              <a:lnSpc>
                <a:spcPct val="120000"/>
              </a:lnSpc>
              <a:spcBef>
                <a:spcPts val="6500"/>
              </a:spcBef>
              <a:defRPr sz="6400"/>
            </a:lvl4pPr>
            <a:lvl5pPr marL="3683000" indent="-736600">
              <a:lnSpc>
                <a:spcPct val="120000"/>
              </a:lnSpc>
              <a:spcBef>
                <a:spcPts val="6500"/>
              </a:spcBef>
              <a:defRPr sz="6400"/>
            </a:lvl5pPr>
          </a:lstStyle>
          <a:p>
            <a:r>
              <a:t>Body Level One</a:t>
            </a:r>
          </a:p>
          <a:p>
            <a:pPr lvl="1"/>
            <a:r>
              <a:t>Body Level Two</a:t>
            </a:r>
          </a:p>
          <a:p>
            <a:pPr lvl="2"/>
            <a:r>
              <a:t>Body Level Three</a:t>
            </a:r>
          </a:p>
          <a:p>
            <a:pPr lvl="3"/>
            <a:r>
              <a:t>Body Level Four</a:t>
            </a:r>
          </a:p>
          <a:p>
            <a:pPr lvl="4"/>
            <a:r>
              <a:t>Body Level Five</a:t>
            </a:r>
          </a:p>
        </p:txBody>
      </p:sp>
      <p:sp>
        <p:nvSpPr>
          <p:cNvPr id="85"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cSld name="Photo - 3 Up">
    <p:spTree>
      <p:nvGrpSpPr>
        <p:cNvPr id="1" name=""/>
        <p:cNvGrpSpPr/>
        <p:nvPr/>
      </p:nvGrpSpPr>
      <p:grpSpPr>
        <a:xfrm>
          <a:off x="0" y="0"/>
          <a:ext cx="0" cy="0"/>
          <a:chOff x="0" y="0"/>
          <a:chExt cx="0" cy="0"/>
        </a:xfrm>
      </p:grpSpPr>
      <p:sp>
        <p:nvSpPr>
          <p:cNvPr id="92" name="2-033_1302x975.jpeg"/>
          <p:cNvSpPr>
            <a:spLocks noGrp="1"/>
          </p:cNvSpPr>
          <p:nvPr>
            <p:ph type="pic" sz="half" idx="21"/>
          </p:nvPr>
        </p:nvSpPr>
        <p:spPr>
          <a:xfrm>
            <a:off x="12407900" y="5715000"/>
            <a:ext cx="11023600" cy="8255000"/>
          </a:xfrm>
          <a:prstGeom prst="rect">
            <a:avLst/>
          </a:prstGeom>
        </p:spPr>
        <p:txBody>
          <a:bodyPr lIns="91439" tIns="45719" rIns="91439" bIns="45719" anchor="t">
            <a:noAutofit/>
          </a:bodyPr>
          <a:lstStyle/>
          <a:p>
            <a:endParaRPr/>
          </a:p>
        </p:txBody>
      </p:sp>
      <p:sp>
        <p:nvSpPr>
          <p:cNvPr id="93" name="Image"/>
          <p:cNvSpPr>
            <a:spLocks noGrp="1"/>
          </p:cNvSpPr>
          <p:nvPr>
            <p:ph type="pic" sz="half" idx="22"/>
          </p:nvPr>
        </p:nvSpPr>
        <p:spPr>
          <a:xfrm>
            <a:off x="12420600" y="-673100"/>
            <a:ext cx="11023600" cy="8255000"/>
          </a:xfrm>
          <a:prstGeom prst="rect">
            <a:avLst/>
          </a:prstGeom>
        </p:spPr>
        <p:txBody>
          <a:bodyPr lIns="91439" tIns="45719" rIns="91439" bIns="45719" anchor="t">
            <a:noAutofit/>
          </a:bodyPr>
          <a:lstStyle/>
          <a:p>
            <a:endParaRPr/>
          </a:p>
        </p:txBody>
      </p:sp>
      <p:sp>
        <p:nvSpPr>
          <p:cNvPr id="94" name="2-10-superquadro_1631x2178.jpeg"/>
          <p:cNvSpPr>
            <a:spLocks noGrp="1"/>
          </p:cNvSpPr>
          <p:nvPr>
            <p:ph type="pic" idx="23"/>
          </p:nvPr>
        </p:nvSpPr>
        <p:spPr>
          <a:xfrm>
            <a:off x="-825499" y="-2108200"/>
            <a:ext cx="13804901" cy="18443211"/>
          </a:xfrm>
          <a:prstGeom prst="rect">
            <a:avLst/>
          </a:prstGeom>
        </p:spPr>
        <p:txBody>
          <a:bodyPr lIns="91439" tIns="45719" rIns="91439" bIns="45719" anchor="t">
            <a:noAutofit/>
          </a:bodyPr>
          <a:lstStyle/>
          <a:p>
            <a:endParaRPr/>
          </a:p>
        </p:txBody>
      </p:sp>
      <p:sp>
        <p:nvSpPr>
          <p:cNvPr id="95" name="Slide Number"/>
          <p:cNvSpPr txBox="1">
            <a:spLocks noGrp="1"/>
          </p:cNvSpPr>
          <p:nvPr>
            <p:ph type="sldNum" sz="quarter" idx="2"/>
          </p:nvPr>
        </p:nvSpPr>
        <p:spPr>
          <a:prstGeom prst="rect">
            <a:avLst/>
          </a:prstGeom>
        </p:spPr>
        <p:txBody>
          <a:bodyPr/>
          <a:lstStyle/>
          <a:p>
            <a:fld id="{86CB4B4D-7CA3-9044-876B-883B54F8677D}" type="slidenum">
              <a:rPr/>
              <a:pPr/>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4.tif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1">
          <a:blip r:embed="rId15" cstate="print"/>
          <a:srcRect/>
          <a:stretch>
            <a:fillRect/>
          </a:stretch>
        </a:blip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673100" y="355600"/>
            <a:ext cx="23050500" cy="34290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rmAutofit/>
          </a:bodyPr>
          <a:lstStyle/>
          <a:p>
            <a:r>
              <a:t>Title Text</a:t>
            </a:r>
          </a:p>
        </p:txBody>
      </p:sp>
      <p:grpSp>
        <p:nvGrpSpPr>
          <p:cNvPr id="5" name="Group"/>
          <p:cNvGrpSpPr/>
          <p:nvPr/>
        </p:nvGrpSpPr>
        <p:grpSpPr>
          <a:xfrm>
            <a:off x="533332" y="402040"/>
            <a:ext cx="1303782" cy="1254453"/>
            <a:chOff x="0" y="0"/>
            <a:chExt cx="1303781" cy="1254452"/>
          </a:xfrm>
        </p:grpSpPr>
        <p:pic>
          <p:nvPicPr>
            <p:cNvPr id="3" name="page1image856.png" descr="page1image856.png"/>
            <p:cNvPicPr>
              <a:picLocks noChangeAspect="1"/>
            </p:cNvPicPr>
            <p:nvPr/>
          </p:nvPicPr>
          <p:blipFill>
            <a:blip r:embed="rId16" cstate="print">
              <a:extLst/>
            </a:blip>
            <a:stretch>
              <a:fillRect/>
            </a:stretch>
          </p:blipFill>
          <p:spPr>
            <a:xfrm>
              <a:off x="0" y="516980"/>
              <a:ext cx="1215875" cy="737473"/>
            </a:xfrm>
            <a:prstGeom prst="rect">
              <a:avLst/>
            </a:prstGeom>
            <a:ln w="12700" cap="flat">
              <a:noFill/>
              <a:miter lim="400000"/>
            </a:ln>
            <a:effectLst/>
          </p:spPr>
        </p:pic>
        <p:pic>
          <p:nvPicPr>
            <p:cNvPr id="4" name="page1image264.png" descr="page1image264.png"/>
            <p:cNvPicPr>
              <a:picLocks noChangeAspect="1"/>
            </p:cNvPicPr>
            <p:nvPr/>
          </p:nvPicPr>
          <p:blipFill>
            <a:blip r:embed="rId17" cstate="print">
              <a:extLst/>
            </a:blip>
            <a:stretch>
              <a:fillRect/>
            </a:stretch>
          </p:blipFill>
          <p:spPr>
            <a:xfrm>
              <a:off x="41814" y="0"/>
              <a:ext cx="1261968" cy="872570"/>
            </a:xfrm>
            <a:prstGeom prst="rect">
              <a:avLst/>
            </a:prstGeom>
            <a:ln w="12700" cap="flat">
              <a:noFill/>
              <a:miter lim="400000"/>
            </a:ln>
            <a:effectLst/>
          </p:spPr>
        </p:pic>
      </p:grpSp>
      <p:pic>
        <p:nvPicPr>
          <p:cNvPr id="6" name="Image" descr="Image"/>
          <p:cNvPicPr>
            <a:picLocks noChangeAspect="1"/>
          </p:cNvPicPr>
          <p:nvPr/>
        </p:nvPicPr>
        <p:blipFill>
          <a:blip r:embed="rId18" cstate="print">
            <a:extLst/>
          </a:blip>
          <a:stretch>
            <a:fillRect/>
          </a:stretch>
        </p:blipFill>
        <p:spPr>
          <a:xfrm>
            <a:off x="21927129" y="11911876"/>
            <a:ext cx="1761598" cy="1088309"/>
          </a:xfrm>
          <a:prstGeom prst="rect">
            <a:avLst/>
          </a:prstGeom>
          <a:ln w="12700">
            <a:miter lim="400000"/>
          </a:ln>
        </p:spPr>
      </p:pic>
      <p:sp>
        <p:nvSpPr>
          <p:cNvPr id="7" name="Body Level One…"/>
          <p:cNvSpPr txBox="1">
            <a:spLocks noGrp="1"/>
          </p:cNvSpPr>
          <p:nvPr>
            <p:ph type="body" idx="1"/>
          </p:nvPr>
        </p:nvSpPr>
        <p:spPr>
          <a:xfrm>
            <a:off x="673100" y="3835400"/>
            <a:ext cx="23050500" cy="8864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rmAutofit/>
          </a:bodyPr>
          <a:lstStyle/>
          <a:p>
            <a:r>
              <a:t>Body Level One</a:t>
            </a:r>
          </a:p>
          <a:p>
            <a:pPr lvl="1"/>
            <a:r>
              <a:t>Body Level Two</a:t>
            </a:r>
          </a:p>
          <a:p>
            <a:pPr lvl="2"/>
            <a:r>
              <a:t>Body Level Three</a:t>
            </a:r>
          </a:p>
          <a:p>
            <a:pPr lvl="3"/>
            <a:r>
              <a:t>Body Level Four</a:t>
            </a:r>
          </a:p>
          <a:p>
            <a:pPr lvl="4"/>
            <a:r>
              <a:t>Body Level Five</a:t>
            </a:r>
          </a:p>
        </p:txBody>
      </p:sp>
      <p:sp>
        <p:nvSpPr>
          <p:cNvPr id="8" name="Slide Number"/>
          <p:cNvSpPr txBox="1">
            <a:spLocks noGrp="1"/>
          </p:cNvSpPr>
          <p:nvPr>
            <p:ph type="sldNum" sz="quarter" idx="2"/>
          </p:nvPr>
        </p:nvSpPr>
        <p:spPr>
          <a:xfrm>
            <a:off x="11976100" y="13081000"/>
            <a:ext cx="419100" cy="457200"/>
          </a:xfrm>
          <a:prstGeom prst="rect">
            <a:avLst/>
          </a:prstGeom>
          <a:ln w="12700">
            <a:miter lim="400000"/>
          </a:ln>
        </p:spPr>
        <p:txBody>
          <a:bodyPr wrap="none" lIns="50800" tIns="50800" rIns="50800" bIns="50800" anchor="b">
            <a:spAutoFit/>
          </a:bodyPr>
          <a:lstStyle>
            <a:lvl1pPr>
              <a:defRPr sz="2400"/>
            </a:lvl1pPr>
          </a:lstStyle>
          <a:p>
            <a:fld id="{86CB4B4D-7CA3-9044-876B-883B54F8677D}" type="slidenum">
              <a:rPr/>
              <a:pPr/>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ransition spd="med"/>
  <p:txStyles>
    <p:titleStyle>
      <a:lvl1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1pPr>
      <a:lvl2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2pPr>
      <a:lvl3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3pPr>
      <a:lvl4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4pPr>
      <a:lvl5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5pPr>
      <a:lvl6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6pPr>
      <a:lvl7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7pPr>
      <a:lvl8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8pPr>
      <a:lvl9pPr marL="0" marR="0" indent="0" algn="ctr" defTabSz="825500" rtl="0" latinLnBrk="0">
        <a:lnSpc>
          <a:spcPct val="100000"/>
        </a:lnSpc>
        <a:spcBef>
          <a:spcPts val="0"/>
        </a:spcBef>
        <a:spcAft>
          <a:spcPts val="0"/>
        </a:spcAft>
        <a:buClrTx/>
        <a:buSzTx/>
        <a:buFontTx/>
        <a:buNone/>
        <a:tabLst/>
        <a:defRPr sz="10000" b="0" i="0" u="none" strike="noStrike" cap="all" spc="0" baseline="0">
          <a:solidFill>
            <a:srgbClr val="535353"/>
          </a:solidFill>
          <a:uFillTx/>
          <a:latin typeface="+mn-lt"/>
          <a:ea typeface="+mn-ea"/>
          <a:cs typeface="+mn-cs"/>
          <a:sym typeface="Gill Sans Light"/>
        </a:defRPr>
      </a:lvl9pPr>
    </p:titleStyle>
    <p:bodyStyle>
      <a:lvl1pPr marL="5842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1pPr>
      <a:lvl2pPr marL="11684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2pPr>
      <a:lvl3pPr marL="17526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3pPr>
      <a:lvl4pPr marL="23368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4pPr>
      <a:lvl5pPr marL="29210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5pPr>
      <a:lvl6pPr marL="35052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6pPr>
      <a:lvl7pPr marL="40894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7pPr>
      <a:lvl8pPr marL="46736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8pPr>
      <a:lvl9pPr marL="5257800" marR="0" indent="-584200" algn="l" defTabSz="825500" rtl="0" latinLnBrk="0">
        <a:lnSpc>
          <a:spcPct val="100000"/>
        </a:lnSpc>
        <a:spcBef>
          <a:spcPts val="5300"/>
        </a:spcBef>
        <a:spcAft>
          <a:spcPts val="0"/>
        </a:spcAft>
        <a:buClrTx/>
        <a:buSzPct val="82000"/>
        <a:buFontTx/>
        <a:buChar char="•"/>
        <a:tabLst/>
        <a:defRPr sz="5200" b="0" i="0" u="none" strike="noStrike" cap="none" spc="0" baseline="0">
          <a:solidFill>
            <a:srgbClr val="535353"/>
          </a:solidFill>
          <a:uFillTx/>
          <a:latin typeface="+mn-lt"/>
          <a:ea typeface="+mn-ea"/>
          <a:cs typeface="+mn-cs"/>
          <a:sym typeface="Gill Sans Light"/>
        </a:defRPr>
      </a:lvl9pPr>
    </p:bodyStyle>
    <p:otherStyle>
      <a:lvl1pPr marL="0" marR="0" indent="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1pPr>
      <a:lvl2pPr marL="0" marR="0" indent="2286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2pPr>
      <a:lvl3pPr marL="0" marR="0" indent="4572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3pPr>
      <a:lvl4pPr marL="0" marR="0" indent="6858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4pPr>
      <a:lvl5pPr marL="0" marR="0" indent="9144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5pPr>
      <a:lvl6pPr marL="0" marR="0" indent="11430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6pPr>
      <a:lvl7pPr marL="0" marR="0" indent="13716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7pPr>
      <a:lvl8pPr marL="0" marR="0" indent="16002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8pPr>
      <a:lvl9pPr marL="0" marR="0" indent="1828800" algn="ctr" defTabSz="82550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Gill Sans Light"/>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3.xml"/><Relationship Id="rId1" Type="http://schemas.openxmlformats.org/officeDocument/2006/relationships/vmlDrawing" Target="../drawings/vmlDrawing1.vml"/><Relationship Id="rId4" Type="http://schemas.openxmlformats.org/officeDocument/2006/relationships/package" Target="../embeddings/Microsoft_Visio___11111111111.vsdx"/></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1"/>
          <p:cNvSpPr>
            <a:spLocks noChangeArrowheads="1"/>
          </p:cNvSpPr>
          <p:nvPr/>
        </p:nvSpPr>
        <p:spPr bwMode="auto">
          <a:xfrm>
            <a:off x="1092200" y="567892"/>
            <a:ext cx="22872685" cy="11249227"/>
          </a:xfrm>
          <a:prstGeom prst="rect">
            <a:avLst/>
          </a:prstGeom>
          <a:noFill/>
          <a:ln w="9525">
            <a:noFill/>
            <a:miter lim="800000"/>
          </a:ln>
          <a:effectLst/>
        </p:spPr>
        <p:txBody>
          <a:bodyPr vert="horz" wrap="square" lIns="243834" tIns="121917" rIns="243834" bIns="121917" numCol="1" anchor="ctr" anchorCtr="0" compatLnSpc="1">
            <a:spAutoFit/>
          </a:bodyPr>
          <a:lstStyle/>
          <a:p>
            <a:pPr algn="l"/>
            <a:r>
              <a:rPr lang="en-US" altLang="zh-CN" b="1" dirty="0" smtClean="0"/>
              <a:t>3GPP TSG-RAN WG4 Meeting #</a:t>
            </a:r>
            <a:r>
              <a:rPr lang="en-US" altLang="zh-CN" dirty="0" smtClean="0"/>
              <a:t> </a:t>
            </a:r>
            <a:r>
              <a:rPr lang="en-US" altLang="zh-CN" b="1" dirty="0" smtClean="0"/>
              <a:t>101-bis-e			                        R4-2200172</a:t>
            </a:r>
            <a:endParaRPr lang="zh-CN" altLang="zh-CN" dirty="0" smtClean="0"/>
          </a:p>
          <a:p>
            <a:pPr algn="l"/>
            <a:r>
              <a:rPr lang="en-US" altLang="zh-CN" b="1" dirty="0" smtClean="0"/>
              <a:t>Electronic Meeting, January 17-25, 2022</a:t>
            </a:r>
            <a:endParaRPr lang="zh-CN" altLang="zh-CN" dirty="0" smtClean="0"/>
          </a:p>
          <a:p>
            <a:pPr algn="l"/>
            <a:endParaRPr lang="zh-CN" altLang="zh-CN" dirty="0" smtClean="0"/>
          </a:p>
          <a:p>
            <a:pPr algn="l" hangingPunct="1"/>
            <a:endParaRPr lang="zh-CN" altLang="zh-CN" dirty="0" smtClean="0"/>
          </a:p>
          <a:p>
            <a:pPr algn="l"/>
            <a:endParaRPr lang="zh-CN" altLang="zh-CN" dirty="0" smtClean="0"/>
          </a:p>
          <a:p>
            <a:pPr algn="l"/>
            <a:endParaRPr lang="zh-CN" altLang="zh-CN" dirty="0" smtClean="0"/>
          </a:p>
          <a:p>
            <a:pPr hangingPunct="0"/>
            <a:endParaRPr lang="zh-CN" altLang="zh-CN" dirty="0" smtClean="0"/>
          </a:p>
          <a:p>
            <a:endParaRPr lang="zh-CN" altLang="zh-CN" b="1" dirty="0" smtClean="0"/>
          </a:p>
          <a:p>
            <a:endParaRPr lang="zh-CN" altLang="zh-CN" dirty="0" smtClean="0"/>
          </a:p>
          <a:p>
            <a:endParaRPr lang="zh-CN" altLang="zh-CN" dirty="0" smtClean="0"/>
          </a:p>
          <a:p>
            <a:endParaRPr lang="zh-CN" altLang="zh-CN" sz="4300" dirty="0" smtClean="0"/>
          </a:p>
          <a:p>
            <a:pPr defTabSz="2438339" eaLnBrk="0" fontAlgn="base">
              <a:spcBef>
                <a:spcPct val="0"/>
              </a:spcBef>
              <a:spcAft>
                <a:spcPct val="0"/>
              </a:spcAft>
            </a:pPr>
            <a:endParaRPr lang="zh-CN" altLang="zh-CN" sz="4300" dirty="0" smtClean="0"/>
          </a:p>
          <a:p>
            <a:pPr defTabSz="2438339" eaLnBrk="0" fontAlgn="base">
              <a:spcBef>
                <a:spcPct val="0"/>
              </a:spcBef>
              <a:spcAft>
                <a:spcPct val="0"/>
              </a:spcAft>
            </a:pPr>
            <a:endParaRPr lang="en-GB" altLang="zh-CN" sz="4300" b="1" dirty="0" smtClean="0">
              <a:latin typeface="+mj-lt"/>
              <a:ea typeface="Malgun Gothic" panose="020B0503020000020004" pitchFamily="34" charset="-127"/>
              <a:cs typeface="Arial" panose="020B0604020202020204" pitchFamily="34" charset="0"/>
            </a:endParaRPr>
          </a:p>
          <a:p>
            <a:pPr defTabSz="2438339" eaLnBrk="0" fontAlgn="base">
              <a:spcBef>
                <a:spcPct val="0"/>
              </a:spcBef>
              <a:spcAft>
                <a:spcPct val="0"/>
              </a:spcAft>
            </a:pPr>
            <a:endParaRPr lang="en-GB" altLang="zh-CN" sz="4300" b="1" dirty="0" smtClean="0">
              <a:latin typeface="+mj-lt"/>
              <a:ea typeface="Malgun Gothic" panose="020B0503020000020004" pitchFamily="34" charset="-127"/>
              <a:cs typeface="Arial" panose="020B0604020202020204" pitchFamily="34" charset="0"/>
            </a:endParaRPr>
          </a:p>
          <a:p>
            <a:pPr algn="l" defTabSz="2438339" eaLnBrk="0" fontAlgn="base">
              <a:spcBef>
                <a:spcPct val="0"/>
              </a:spcBef>
              <a:spcAft>
                <a:spcPct val="0"/>
              </a:spcAft>
              <a:tabLst>
                <a:tab pos="16560386" algn="r"/>
                <a:tab pos="22558023" algn="r"/>
              </a:tabLst>
            </a:pPr>
            <a:endParaRPr lang="en-US" altLang="zh-CN" sz="4300" dirty="0" smtClean="0">
              <a:solidFill>
                <a:schemeClr val="tx1"/>
              </a:solidFill>
              <a:latin typeface="+mj-lt"/>
              <a:ea typeface="宋体" panose="02010600030101010101" pitchFamily="2" charset="-122"/>
              <a:cs typeface="宋体" panose="02010600030101010101" pitchFamily="2" charset="-122"/>
            </a:endParaRPr>
          </a:p>
        </p:txBody>
      </p:sp>
      <p:sp>
        <p:nvSpPr>
          <p:cNvPr id="5" name="Rectangle 29"/>
          <p:cNvSpPr txBox="1">
            <a:spLocks noChangeArrowheads="1"/>
          </p:cNvSpPr>
          <p:nvPr/>
        </p:nvSpPr>
        <p:spPr bwMode="auto">
          <a:xfrm>
            <a:off x="2029526" y="6400800"/>
            <a:ext cx="20354261" cy="6022848"/>
          </a:xfrm>
          <a:prstGeom prst="rect">
            <a:avLst/>
          </a:prstGeom>
          <a:ln>
            <a:miter lim="800000"/>
            <a:headEnd/>
            <a:tailEnd/>
          </a:ln>
        </p:spPr>
        <p:txBody>
          <a:bodyPr vert="horz" wrap="square" lIns="243834" tIns="121917" rIns="243834" bIns="121917" numCol="1" anchor="t" anchorCtr="0" compatLnSpc="1">
            <a:prstTxWarp prst="textNoShape">
              <a:avLst/>
            </a:prstTxWarp>
            <a:noAutofit/>
          </a:bodyPr>
          <a:lstStyle/>
          <a:p>
            <a:pPr algn="ctr">
              <a:spcBef>
                <a:spcPct val="0"/>
              </a:spcBef>
              <a:defRPr/>
            </a:pPr>
            <a:r>
              <a:rPr lang="en-US" altLang="zh-CN" sz="9600" b="1" dirty="0" smtClean="0">
                <a:latin typeface="+mj-lt"/>
                <a:ea typeface="Malgun Gothic" panose="020B0503020000020004" pitchFamily="34" charset="-127"/>
                <a:cs typeface="Arial" panose="020B0604020202020204" pitchFamily="34" charset="0"/>
              </a:rPr>
              <a:t>Motivation for new WI on air-to-ground network for NR</a:t>
            </a:r>
            <a:endParaRPr lang="en-US" altLang="zh-CN" sz="9600" b="1" dirty="0">
              <a:latin typeface="+mj-lt"/>
              <a:ea typeface="Malgun Gothic" panose="020B0503020000020004" pitchFamily="34" charset="-127"/>
              <a:cs typeface="Arial" panose="020B0604020202020204" pitchFamily="34" charset="0"/>
            </a:endParaRPr>
          </a:p>
          <a:p>
            <a:pPr algn="ctr">
              <a:spcBef>
                <a:spcPct val="0"/>
              </a:spcBef>
              <a:defRPr/>
            </a:pPr>
            <a:endParaRPr lang="en-US" altLang="zh-CN" sz="6400" b="1" dirty="0">
              <a:solidFill>
                <a:schemeClr val="tx2">
                  <a:lumMod val="60000"/>
                  <a:lumOff val="40000"/>
                </a:schemeClr>
              </a:solidFill>
              <a:latin typeface="微软雅黑" pitchFamily="34" charset="-122"/>
              <a:ea typeface="微软雅黑" pitchFamily="34" charset="-122"/>
              <a:cs typeface="+mj-cs"/>
            </a:endParaRPr>
          </a:p>
          <a:p>
            <a:pPr lvl="0" algn="ctr">
              <a:spcBef>
                <a:spcPct val="0"/>
              </a:spcBef>
              <a:defRPr/>
            </a:pPr>
            <a:r>
              <a:rPr lang="en-US" altLang="zh-CN" sz="6400" b="1" dirty="0">
                <a:latin typeface="微软雅黑" pitchFamily="34" charset="-122"/>
                <a:ea typeface="微软雅黑" pitchFamily="34" charset="-122"/>
                <a:cs typeface="+mj-cs"/>
              </a:rPr>
              <a:t>CMCC</a:t>
            </a:r>
          </a:p>
        </p:txBody>
      </p:sp>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73100" y="355600"/>
            <a:ext cx="23050500" cy="2326640"/>
          </a:xfrm>
        </p:spPr>
        <p:txBody>
          <a:bodyPr/>
          <a:lstStyle/>
          <a:p>
            <a:r>
              <a:rPr lang="en-US" altLang="zh-CN" dirty="0" smtClean="0">
                <a:latin typeface="+mj-lt"/>
              </a:rPr>
              <a:t>Background </a:t>
            </a:r>
            <a:endParaRPr kumimoji="1" lang="zh-CN" altLang="en-US" dirty="0">
              <a:latin typeface="+mj-lt"/>
            </a:endParaRPr>
          </a:p>
        </p:txBody>
      </p:sp>
      <p:sp>
        <p:nvSpPr>
          <p:cNvPr id="4" name="幻灯片编号占位符 3"/>
          <p:cNvSpPr>
            <a:spLocks noGrp="1"/>
          </p:cNvSpPr>
          <p:nvPr>
            <p:ph type="sldNum" sz="quarter" idx="12"/>
          </p:nvPr>
        </p:nvSpPr>
        <p:spPr>
          <a:xfrm>
            <a:off x="12051799" y="13066276"/>
            <a:ext cx="267702" cy="471924"/>
          </a:xfrm>
        </p:spPr>
        <p:txBody>
          <a:bodyPr/>
          <a:lstStyle/>
          <a:p>
            <a:fld id="{9CE86934-7ADE-3A49-84C5-1303EED4D146}" type="slidenum">
              <a:rPr kumimoji="1" lang="zh-CN" altLang="en-US" smtClean="0"/>
              <a:pPr/>
              <a:t>2</a:t>
            </a:fld>
            <a:endParaRPr kumimoji="1" lang="zh-CN" altLang="en-US"/>
          </a:p>
        </p:txBody>
      </p:sp>
      <p:sp>
        <p:nvSpPr>
          <p:cNvPr id="8" name="内容占位符 2"/>
          <p:cNvSpPr txBox="1"/>
          <p:nvPr/>
        </p:nvSpPr>
        <p:spPr>
          <a:xfrm>
            <a:off x="511803" y="2435141"/>
            <a:ext cx="22352000" cy="4714448"/>
          </a:xfrm>
          <a:prstGeom prst="rect">
            <a:avLst/>
          </a:prstGeom>
        </p:spPr>
        <p:txBody>
          <a:bodyPr vert="horz" lIns="243834" tIns="121917" rIns="243834" bIns="121917" rtlCol="0">
            <a:noAutofit/>
          </a:bodyPr>
          <a:lstStyle/>
          <a:p>
            <a:pPr marL="914377" indent="-914377" algn="l">
              <a:lnSpc>
                <a:spcPct val="120000"/>
              </a:lnSpc>
              <a:spcBef>
                <a:spcPct val="20000"/>
              </a:spcBef>
              <a:buFont typeface="Arial" panose="020B0604020202020204"/>
              <a:buChar char="•"/>
              <a:defRPr/>
            </a:pPr>
            <a:r>
              <a:rPr lang="en-GB" altLang="zh-CN" sz="4400" dirty="0" smtClean="0"/>
              <a:t>Air-to-ground (ATG) network refers to in-flight connectivity technique, using ground-based cell towers that send signals up to an aircraft’s antenna(s) of onboard ATG terminal. As a plane travels into different sections of airspace, the onboard ATG terminal automatically connects to the cell with strongest received signal power, just as a mobile phone does on the ground</a:t>
            </a:r>
            <a:endParaRPr lang="zh-CN" altLang="zh-CN" sz="4400" dirty="0" smtClean="0"/>
          </a:p>
        </p:txBody>
      </p:sp>
      <p:graphicFrame>
        <p:nvGraphicFramePr>
          <p:cNvPr id="1026" name="Object 2"/>
          <p:cNvGraphicFramePr>
            <a:graphicFrameLocks noChangeAspect="1"/>
          </p:cNvGraphicFramePr>
          <p:nvPr/>
        </p:nvGraphicFramePr>
        <p:xfrm>
          <a:off x="1779880" y="7149591"/>
          <a:ext cx="8816624" cy="5670787"/>
        </p:xfrm>
        <a:graphic>
          <a:graphicData uri="http://schemas.openxmlformats.org/presentationml/2006/ole">
            <p:oleObj spid="_x0000_s1026" name="Visio" r:id="rId4" imgW="2705034" imgH="1745206" progId="">
              <p:embed/>
            </p:oleObj>
          </a:graphicData>
        </a:graphic>
      </p:graphicFrame>
      <p:sp>
        <p:nvSpPr>
          <p:cNvPr id="6" name="内容占位符 1">
            <a:extLst>
              <a:ext uri="{FF2B5EF4-FFF2-40B4-BE49-F238E27FC236}">
                <a16:creationId xmlns="" xmlns:a16="http://schemas.microsoft.com/office/drawing/2014/main" id="{F6F95DAA-C4D3-4591-A20C-94E4CD98D67F}"/>
              </a:ext>
            </a:extLst>
          </p:cNvPr>
          <p:cNvSpPr txBox="1">
            <a:spLocks/>
          </p:cNvSpPr>
          <p:nvPr/>
        </p:nvSpPr>
        <p:spPr>
          <a:xfrm>
            <a:off x="11580069" y="6758272"/>
            <a:ext cx="11371632" cy="5375825"/>
          </a:xfrm>
          <a:prstGeom prst="rect">
            <a:avLst/>
          </a:prstGeom>
        </p:spPr>
        <p:txBody>
          <a:bodyPr lIns="243834" tIns="121917" rIns="243834" bIns="121917">
            <a:spAutoFit/>
          </a:bodyPr>
          <a:lstStyle>
            <a:lvl1pPr marL="342900" indent="-342900" algn="l" defTabSz="685783" rtl="0" eaLnBrk="1" latinLnBrk="0" hangingPunct="1">
              <a:lnSpc>
                <a:spcPct val="100000"/>
              </a:lnSpc>
              <a:spcBef>
                <a:spcPts val="750"/>
              </a:spcBef>
              <a:buFont typeface="Arial" charset="0"/>
              <a:buChar char="•"/>
              <a:defRPr sz="2100" kern="1200">
                <a:solidFill>
                  <a:schemeClr val="tx1"/>
                </a:solidFill>
                <a:latin typeface="+mn-lt"/>
                <a:ea typeface="+mn-ea"/>
                <a:cs typeface="+mn-cs"/>
              </a:defRPr>
            </a:lvl1pPr>
            <a:lvl2pPr marL="628641" indent="-285750" algn="l" defTabSz="685783" rtl="0" eaLnBrk="1" latinLnBrk="0" hangingPunct="1">
              <a:lnSpc>
                <a:spcPct val="100000"/>
              </a:lnSpc>
              <a:spcBef>
                <a:spcPts val="375"/>
              </a:spcBef>
              <a:buFont typeface=".AppleSystemUIFont" charset="-120"/>
              <a:buChar char="-"/>
              <a:defRPr sz="1800" kern="1200">
                <a:solidFill>
                  <a:schemeClr val="tx1"/>
                </a:solidFill>
                <a:latin typeface="+mn-lt"/>
                <a:ea typeface="+mn-ea"/>
                <a:cs typeface="+mn-cs"/>
              </a:defRPr>
            </a:lvl2pPr>
            <a:lvl3pPr marL="971532" indent="-285750" algn="l" defTabSz="685783" rtl="0" eaLnBrk="1" latinLnBrk="0" hangingPunct="1">
              <a:lnSpc>
                <a:spcPct val="100000"/>
              </a:lnSpc>
              <a:spcBef>
                <a:spcPts val="375"/>
              </a:spcBef>
              <a:buFont typeface="Arial" charset="0"/>
              <a:buChar char="•"/>
              <a:defRPr sz="1500" kern="1200">
                <a:solidFill>
                  <a:schemeClr val="tx1"/>
                </a:solidFill>
                <a:latin typeface="+mn-lt"/>
                <a:ea typeface="+mn-ea"/>
                <a:cs typeface="+mn-cs"/>
              </a:defRPr>
            </a:lvl3pPr>
            <a:lvl4pPr marL="1600200" marR="0" indent="-396875" algn="l" defTabSz="914400" rtl="0" eaLnBrk="1" fontAlgn="auto" latinLnBrk="0" hangingPunct="1">
              <a:lnSpc>
                <a:spcPct val="100000"/>
              </a:lnSpc>
              <a:spcBef>
                <a:spcPct val="20000"/>
              </a:spcBef>
              <a:spcAft>
                <a:spcPts val="0"/>
              </a:spcAft>
              <a:buClrTx/>
              <a:buSzTx/>
              <a:buFont typeface="Wingdings" charset="2"/>
              <a:buChar char="ü"/>
              <a:tabLst/>
              <a:defRPr sz="1400" kern="1200">
                <a:solidFill>
                  <a:schemeClr val="tx1"/>
                </a:solidFill>
                <a:latin typeface="+mn-lt"/>
                <a:ea typeface="+mn-ea"/>
                <a:cs typeface="+mn-cs"/>
              </a:defRPr>
            </a:lvl4pPr>
            <a:lvl5pPr marL="1543012" indent="-171446" algn="l" defTabSz="685783"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5pPr>
            <a:lvl6pPr marL="1885903" indent="-171446" algn="l" defTabSz="685783"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6pPr>
            <a:lvl7pPr marL="2228795" indent="-171446" algn="l" defTabSz="685783"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7pPr>
            <a:lvl8pPr marL="2571686" indent="-171446" algn="l" defTabSz="685783"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8pPr>
            <a:lvl9pPr marL="2914577" indent="-171446" algn="l" defTabSz="685783" rtl="0" eaLnBrk="1" latinLnBrk="0" hangingPunct="1">
              <a:lnSpc>
                <a:spcPct val="90000"/>
              </a:lnSpc>
              <a:spcBef>
                <a:spcPts val="375"/>
              </a:spcBef>
              <a:buFont typeface="Arial" pitchFamily="34" charset="0"/>
              <a:buChar char="•"/>
              <a:defRPr sz="1400" kern="1200">
                <a:solidFill>
                  <a:schemeClr val="tx1"/>
                </a:solidFill>
                <a:latin typeface="+mn-lt"/>
                <a:ea typeface="+mn-ea"/>
                <a:cs typeface="+mn-cs"/>
              </a:defRPr>
            </a:lvl9pPr>
          </a:lstStyle>
          <a:p>
            <a:r>
              <a:rPr lang="en-US" altLang="zh-CN" sz="4000" b="1" dirty="0"/>
              <a:t>Scenario</a:t>
            </a:r>
            <a:r>
              <a:rPr lang="en-US" altLang="zh-CN" sz="4000" dirty="0"/>
              <a:t>: to provide broadband access for civil aircrafts</a:t>
            </a:r>
          </a:p>
          <a:p>
            <a:pPr lvl="1"/>
            <a:r>
              <a:rPr lang="en-US" altLang="zh-CN" sz="4000" dirty="0" err="1">
                <a:solidFill>
                  <a:schemeClr val="tx1">
                    <a:lumMod val="65000"/>
                    <a:lumOff val="35000"/>
                  </a:schemeClr>
                </a:solidFill>
              </a:rPr>
              <a:t>ATG</a:t>
            </a:r>
            <a:r>
              <a:rPr lang="en-US" altLang="zh-CN" sz="4000" dirty="0">
                <a:solidFill>
                  <a:schemeClr val="tx1">
                    <a:lumMod val="65000"/>
                    <a:lumOff val="35000"/>
                  </a:schemeClr>
                </a:solidFill>
              </a:rPr>
              <a:t> gNB deployed on the ground, with antennas pointing upward to form an aerial cell</a:t>
            </a:r>
          </a:p>
          <a:p>
            <a:pPr lvl="1"/>
            <a:r>
              <a:rPr lang="en-US" altLang="zh-CN" sz="4000" dirty="0">
                <a:solidFill>
                  <a:schemeClr val="tx1">
                    <a:lumMod val="65000"/>
                    <a:lumOff val="35000"/>
                  </a:schemeClr>
                </a:solidFill>
              </a:rPr>
              <a:t>Aircraft as a special UE </a:t>
            </a:r>
          </a:p>
          <a:p>
            <a:pPr lvl="1"/>
            <a:r>
              <a:rPr lang="en-US" altLang="zh-CN" sz="4000" dirty="0">
                <a:solidFill>
                  <a:schemeClr val="tx1">
                    <a:lumMod val="65000"/>
                    <a:lumOff val="35000"/>
                  </a:schemeClr>
                </a:solidFill>
              </a:rPr>
              <a:t>Aircraft to </a:t>
            </a:r>
            <a:r>
              <a:rPr lang="en-US" altLang="zh-CN" sz="4000" dirty="0" err="1">
                <a:solidFill>
                  <a:schemeClr val="tx1">
                    <a:lumMod val="65000"/>
                    <a:lumOff val="35000"/>
                  </a:schemeClr>
                </a:solidFill>
              </a:rPr>
              <a:t>ATG</a:t>
            </a:r>
            <a:r>
              <a:rPr lang="en-US" altLang="zh-CN" sz="4000" dirty="0">
                <a:solidFill>
                  <a:schemeClr val="tx1">
                    <a:lumMod val="65000"/>
                    <a:lumOff val="35000"/>
                  </a:schemeClr>
                </a:solidFill>
              </a:rPr>
              <a:t> gNB: </a:t>
            </a:r>
            <a:r>
              <a:rPr lang="en-US" altLang="zh-CN" sz="4000" dirty="0" err="1">
                <a:solidFill>
                  <a:schemeClr val="tx1">
                    <a:lumMod val="65000"/>
                    <a:lumOff val="35000"/>
                  </a:schemeClr>
                </a:solidFill>
              </a:rPr>
              <a:t>5G</a:t>
            </a:r>
            <a:r>
              <a:rPr lang="en-US" altLang="zh-CN" sz="4000" dirty="0">
                <a:solidFill>
                  <a:schemeClr val="tx1">
                    <a:lumMod val="65000"/>
                    <a:lumOff val="35000"/>
                  </a:schemeClr>
                </a:solidFill>
              </a:rPr>
              <a:t> air interface</a:t>
            </a:r>
          </a:p>
          <a:p>
            <a:pPr lvl="1"/>
            <a:r>
              <a:rPr lang="en-US" altLang="zh-CN" sz="4000" dirty="0">
                <a:solidFill>
                  <a:schemeClr val="tx1">
                    <a:lumMod val="65000"/>
                    <a:lumOff val="35000"/>
                  </a:schemeClr>
                </a:solidFill>
              </a:rPr>
              <a:t>Aircraft to passengers: WiFi access</a:t>
            </a:r>
            <a:endParaRPr lang="zh-CN" altLang="en-US" sz="4000" dirty="0">
              <a:solidFill>
                <a:schemeClr val="tx1">
                  <a:lumMod val="65000"/>
                  <a:lumOff val="35000"/>
                </a:schemeClr>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latin typeface="+mj-lt"/>
              </a:rPr>
              <a:t>Justification</a:t>
            </a:r>
            <a:endParaRPr lang="zh-CN" altLang="en-US" dirty="0">
              <a:latin typeface="+mj-lt"/>
            </a:endParaRPr>
          </a:p>
        </p:txBody>
      </p:sp>
      <p:sp>
        <p:nvSpPr>
          <p:cNvPr id="3" name="内容占位符 2"/>
          <p:cNvSpPr>
            <a:spLocks noGrp="1"/>
          </p:cNvSpPr>
          <p:nvPr>
            <p:ph idx="1"/>
          </p:nvPr>
        </p:nvSpPr>
        <p:spPr>
          <a:xfrm>
            <a:off x="1219199" y="2428980"/>
            <a:ext cx="22401261" cy="10637296"/>
          </a:xfrm>
        </p:spPr>
        <p:txBody>
          <a:bodyPr>
            <a:noAutofit/>
          </a:bodyPr>
          <a:lstStyle/>
          <a:p>
            <a:pPr hangingPunct="0"/>
            <a:endParaRPr lang="zh-CN" altLang="zh-CN" sz="4300" dirty="0" smtClean="0"/>
          </a:p>
          <a:p>
            <a:pPr hangingPunct="0"/>
            <a:endParaRPr lang="zh-CN"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buNone/>
            </a:pPr>
            <a:endParaRPr lang="en-GB" altLang="zh-CN" sz="3600" dirty="0" smtClean="0"/>
          </a:p>
          <a:p>
            <a:pPr hangingPunct="0"/>
            <a:r>
              <a:rPr lang="en-GB" altLang="zh-CN" sz="4400" dirty="0" smtClean="0"/>
              <a:t>There are several regional commercial or trial in-flight networks based on hybrid techniques of ATG and satellite communication, such as </a:t>
            </a:r>
            <a:r>
              <a:rPr lang="en-GB" altLang="zh-CN" sz="4400" dirty="0" err="1" smtClean="0"/>
              <a:t>Gogo’s</a:t>
            </a:r>
            <a:r>
              <a:rPr lang="en-GB" altLang="zh-CN" sz="4400" dirty="0" smtClean="0"/>
              <a:t> commercial network in USA, </a:t>
            </a:r>
            <a:r>
              <a:rPr lang="en-GB" altLang="zh-CN" sz="4400" dirty="0" err="1" smtClean="0"/>
              <a:t>Inmarsat’s</a:t>
            </a:r>
            <a:r>
              <a:rPr lang="en-GB" altLang="zh-CN" sz="4400" dirty="0" smtClean="0"/>
              <a:t> commercial network in Europe, and CMCC’s trial network in China. Regarding the hybrid network, satellite link focus on providing every-where connectivity (e.g., when cross the sea), while ATG link focus on providing high-quality data services for all service available areas (e.g., inland and coastline area).</a:t>
            </a:r>
            <a:endParaRPr lang="en-GB" altLang="zh-CN" sz="4400" dirty="0" smtClean="0">
              <a:solidFill>
                <a:srgbClr val="FF0000"/>
              </a:solidFill>
            </a:endParaRPr>
          </a:p>
          <a:p>
            <a:pPr hangingPunct="0"/>
            <a:endParaRPr lang="zh-CN" altLang="zh-CN" sz="4000" dirty="0" smtClean="0"/>
          </a:p>
          <a:p>
            <a:pPr hangingPunct="0"/>
            <a:r>
              <a:rPr lang="en-GB" altLang="zh-CN" sz="4400" dirty="0" smtClean="0"/>
              <a:t>In RAN#86 meeting, the Rel-17 WID (RP-193234) solutions for NR to support non-terrestrial networks (NTN) was approved. The NTN work item aims to specify the enhancements identified for NR NTN (non-terrestrial networks) especially LEO and GEO with implicit compatibility to support HAPS (high altitude platform station) and ATG (air to ground) scenarios</a:t>
            </a: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buNone/>
            </a:pPr>
            <a:endParaRPr lang="zh-CN" altLang="zh-CN" sz="4300" dirty="0" smtClean="0">
              <a:latin typeface="+mj-lt"/>
            </a:endParaRPr>
          </a:p>
          <a:p>
            <a:endParaRPr lang="zh-CN" altLang="en-US" dirty="0">
              <a:latin typeface="+mj-lt"/>
            </a:endParaRPr>
          </a:p>
        </p:txBody>
      </p:sp>
      <p:sp>
        <p:nvSpPr>
          <p:cNvPr id="4" name="灯片编号占位符 3"/>
          <p:cNvSpPr>
            <a:spLocks noGrp="1"/>
          </p:cNvSpPr>
          <p:nvPr>
            <p:ph type="sldNum" sz="quarter" idx="12"/>
          </p:nvPr>
        </p:nvSpPr>
        <p:spPr>
          <a:xfrm>
            <a:off x="12051799" y="13066276"/>
            <a:ext cx="267702" cy="471924"/>
          </a:xfrm>
        </p:spPr>
        <p:txBody>
          <a:bodyPr/>
          <a:lstStyle/>
          <a:p>
            <a:fld id="{9CE86934-7ADE-3A49-84C5-1303EED4D146}" type="slidenum">
              <a:rPr kumimoji="1" lang="zh-CN" altLang="en-US" smtClean="0"/>
              <a:pPr/>
              <a:t>3</a:t>
            </a:fld>
            <a:endParaRPr kumimoji="1"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latin typeface="+mj-lt"/>
              </a:rPr>
              <a:t>Justification</a:t>
            </a:r>
            <a:endParaRPr lang="zh-CN" altLang="en-US" dirty="0">
              <a:latin typeface="+mj-lt"/>
            </a:endParaRPr>
          </a:p>
        </p:txBody>
      </p:sp>
      <p:sp>
        <p:nvSpPr>
          <p:cNvPr id="3" name="内容占位符 2"/>
          <p:cNvSpPr>
            <a:spLocks noGrp="1"/>
          </p:cNvSpPr>
          <p:nvPr>
            <p:ph idx="1"/>
          </p:nvPr>
        </p:nvSpPr>
        <p:spPr>
          <a:xfrm>
            <a:off x="1219202" y="4978400"/>
            <a:ext cx="22401261" cy="10637296"/>
          </a:xfrm>
        </p:spPr>
        <p:txBody>
          <a:bodyPr>
            <a:noAutofit/>
          </a:bodyPr>
          <a:lstStyle/>
          <a:p>
            <a:pPr hangingPunct="0"/>
            <a:endParaRPr lang="en-US" altLang="zh-CN" sz="4800" dirty="0" smtClean="0"/>
          </a:p>
          <a:p>
            <a:pPr hangingPunct="0"/>
            <a:endParaRPr lang="en-GB" altLang="zh-CN" sz="4800" dirty="0" smtClean="0"/>
          </a:p>
          <a:p>
            <a:pPr hangingPunct="0"/>
            <a:endParaRPr lang="en-US" altLang="zh-CN" sz="4800" dirty="0" smtClean="0"/>
          </a:p>
          <a:p>
            <a:pPr hangingPunct="0"/>
            <a:endParaRPr lang="en-US" altLang="zh-CN" sz="4800" dirty="0" smtClean="0"/>
          </a:p>
          <a:p>
            <a:pPr hangingPunct="0"/>
            <a:endParaRPr lang="en-GB" altLang="zh-CN" sz="4300" dirty="0" smtClean="0">
              <a:latin typeface="+mj-lt"/>
            </a:endParaRPr>
          </a:p>
          <a:p>
            <a:pPr hangingPunct="0"/>
            <a:endParaRPr lang="en-GB" altLang="zh-CN" sz="4000" dirty="0" smtClean="0">
              <a:latin typeface="+mj-lt"/>
            </a:endParaRPr>
          </a:p>
          <a:p>
            <a:pPr hangingPunct="0"/>
            <a:endParaRPr lang="en-GB" altLang="zh-CN" sz="4000" dirty="0" smtClean="0">
              <a:latin typeface="+mj-lt"/>
            </a:endParaRPr>
          </a:p>
          <a:p>
            <a:pPr hangingPunct="0"/>
            <a:endParaRPr lang="en-GB" altLang="zh-CN" sz="4000" dirty="0" smtClean="0">
              <a:latin typeface="+mj-lt"/>
            </a:endParaRPr>
          </a:p>
          <a:p>
            <a:pPr hangingPunct="0"/>
            <a:r>
              <a:rPr lang="en-US" altLang="zh-CN" sz="4000" dirty="0" smtClean="0"/>
              <a:t>Considering that ATG has the </a:t>
            </a:r>
            <a:r>
              <a:rPr lang="en-GB" altLang="zh-CN" sz="4000" dirty="0" smtClean="0"/>
              <a:t>advantage of high throughput, low propagation delay, and low cost application,</a:t>
            </a:r>
            <a:r>
              <a:rPr lang="en-US" altLang="zh-CN" sz="4000" dirty="0" smtClean="0"/>
              <a:t> some operators and the aircraft industry have a strong request for the deployment of ATG, and it is urgent to start the standardization of ATG, especially for RAN4 requirements which is very important for the coexistence of ATG and IMT</a:t>
            </a:r>
          </a:p>
          <a:p>
            <a:pPr hangingPunct="0"/>
            <a:r>
              <a:rPr lang="en-US" altLang="zh-CN" sz="4000" dirty="0" smtClean="0"/>
              <a:t>Although the RAN1/2/3 aspects of standardization work are generally common for satellite, HAPS and ATG, the RAN4 aspects differ very significantly. The node definitions, spectrum considerations and co-existence considerations all differ. In the case of ATG, both base station and UE will be unique types. ATG will operate within existing bands and does not need new bands and band properties to be identified. The NTN WI includes development of generic requirements for RAN4, however in practice the work will be separate and different for Satellite, HAPS and ATG</a:t>
            </a:r>
          </a:p>
          <a:p>
            <a:pPr hangingPunct="0"/>
            <a:r>
              <a:rPr lang="en-GB" altLang="zh-CN" sz="4000" dirty="0" smtClean="0"/>
              <a:t>The existing Rel-17 NTN WI does not specify the RF requirements of ATG, in order to</a:t>
            </a:r>
            <a:r>
              <a:rPr lang="en-US" altLang="zh-CN" sz="4000" dirty="0" smtClean="0"/>
              <a:t> avoid confusion and overloading of the NTN WI and the low dependency between RAN1-3 work and RAN4 work for ATG, it is proposed that the ATG RAN4 work is performed within the context of this ATG WI. The proposal to split off RAN4 work is exceptional for the NTN work due to the large and complex scope of covering quite different types of system and low dependency on RAN1-3.</a:t>
            </a:r>
            <a:endParaRPr lang="zh-CN" altLang="zh-CN" sz="4000" dirty="0" smtClean="0"/>
          </a:p>
          <a:p>
            <a:pPr hangingPunct="0">
              <a:buNone/>
            </a:pPr>
            <a:r>
              <a:rPr lang="en-US" altLang="zh-CN" sz="4800" b="1" dirty="0" smtClean="0"/>
              <a:t> Proposal: A separate ATG WI led by RAN4 in Rel-18</a:t>
            </a: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endParaRPr lang="en-GB" altLang="zh-CN" sz="4300" dirty="0" smtClean="0">
              <a:latin typeface="+mj-lt"/>
            </a:endParaRPr>
          </a:p>
          <a:p>
            <a:pPr hangingPunct="0">
              <a:buNone/>
            </a:pPr>
            <a:endParaRPr lang="zh-CN" altLang="zh-CN" sz="4300" dirty="0" smtClean="0">
              <a:latin typeface="+mj-lt"/>
            </a:endParaRPr>
          </a:p>
          <a:p>
            <a:endParaRPr lang="zh-CN" altLang="en-US" dirty="0">
              <a:latin typeface="+mj-lt"/>
            </a:endParaRPr>
          </a:p>
        </p:txBody>
      </p:sp>
      <p:sp>
        <p:nvSpPr>
          <p:cNvPr id="4" name="灯片编号占位符 3"/>
          <p:cNvSpPr>
            <a:spLocks noGrp="1"/>
          </p:cNvSpPr>
          <p:nvPr>
            <p:ph type="sldNum" sz="quarter" idx="12"/>
          </p:nvPr>
        </p:nvSpPr>
        <p:spPr>
          <a:xfrm>
            <a:off x="12048593" y="13066276"/>
            <a:ext cx="274114" cy="471924"/>
          </a:xfrm>
        </p:spPr>
        <p:txBody>
          <a:bodyPr/>
          <a:lstStyle/>
          <a:p>
            <a:fld id="{9CE86934-7ADE-3A49-84C5-1303EED4D146}" type="slidenum">
              <a:rPr kumimoji="1" lang="zh-CN" altLang="en-US" smtClean="0"/>
              <a:pPr/>
              <a:t>4</a:t>
            </a:fld>
            <a:endParaRPr kumimoji="1" lang="zh-CN" alt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幻灯片编号占位符 3"/>
          <p:cNvSpPr>
            <a:spLocks noGrp="1"/>
          </p:cNvSpPr>
          <p:nvPr>
            <p:ph type="sldNum" sz="quarter" idx="2"/>
          </p:nvPr>
        </p:nvSpPr>
        <p:spPr>
          <a:xfrm>
            <a:off x="12051799" y="13066276"/>
            <a:ext cx="267702" cy="471924"/>
          </a:xfrm>
        </p:spPr>
        <p:txBody>
          <a:bodyPr/>
          <a:lstStyle/>
          <a:p>
            <a:fld id="{86CB4B4D-7CA3-9044-876B-883B54F8677D}" type="slidenum">
              <a:rPr lang="uk-UA" smtClean="0">
                <a:latin typeface="+mj-lt"/>
              </a:rPr>
              <a:pPr/>
              <a:t>5</a:t>
            </a:fld>
            <a:endParaRPr lang="uk-UA">
              <a:latin typeface="+mj-lt"/>
            </a:endParaRPr>
          </a:p>
        </p:txBody>
      </p:sp>
      <p:sp>
        <p:nvSpPr>
          <p:cNvPr id="8" name="文本占位符 2"/>
          <p:cNvSpPr>
            <a:spLocks noGrp="1"/>
          </p:cNvSpPr>
          <p:nvPr>
            <p:ph type="body" idx="1"/>
          </p:nvPr>
        </p:nvSpPr>
        <p:spPr>
          <a:xfrm>
            <a:off x="175982" y="1701800"/>
            <a:ext cx="24287037" cy="12954001"/>
          </a:xfrm>
        </p:spPr>
        <p:txBody>
          <a:bodyPr>
            <a:normAutofit lnSpcReduction="10000"/>
          </a:bodyPr>
          <a:lstStyle/>
          <a:p>
            <a:pPr>
              <a:spcBef>
                <a:spcPts val="0"/>
              </a:spcBef>
              <a:spcAft>
                <a:spcPts val="1200"/>
              </a:spcAft>
            </a:pPr>
            <a:r>
              <a:rPr lang="en-US" altLang="zh-CN" sz="4000" b="1" dirty="0" smtClean="0"/>
              <a:t>Working areas with stabilized objectives</a:t>
            </a:r>
          </a:p>
          <a:p>
            <a:pPr lvl="1">
              <a:spcBef>
                <a:spcPts val="0"/>
              </a:spcBef>
              <a:spcAft>
                <a:spcPts val="600"/>
              </a:spcAft>
              <a:buSzPts val="1100"/>
              <a:buFont typeface="Wingdings" panose="05000000000000000000" pitchFamily="2" charset="2"/>
              <a:buChar char="l"/>
              <a:tabLst>
                <a:tab pos="361950" algn="l"/>
              </a:tabLst>
            </a:pPr>
            <a:r>
              <a:rPr lang="en-US" altLang="zh-CN" sz="2800" dirty="0" smtClean="0"/>
              <a:t>Specify features to core specifications of RF requirements for coexistence between ATG and IMT terrestrial network [RAN4]</a:t>
            </a:r>
            <a:endParaRPr lang="zh-CN" altLang="zh-CN" sz="2800" dirty="0" smtClean="0"/>
          </a:p>
          <a:p>
            <a:pPr lvl="2">
              <a:spcBef>
                <a:spcPts val="0"/>
              </a:spcBef>
              <a:spcAft>
                <a:spcPts val="600"/>
              </a:spcAft>
              <a:buSzPts val="1100"/>
              <a:tabLst>
                <a:tab pos="495300" algn="l"/>
              </a:tabLst>
            </a:pPr>
            <a:r>
              <a:rPr lang="en-US" altLang="zh-CN" sz="2800" dirty="0" smtClean="0"/>
              <a:t>Core part: Specify core requirements for coexistence between ATG and IMT terrestrial network [RAN4]</a:t>
            </a:r>
            <a:endParaRPr lang="zh-CN" altLang="zh-CN" sz="2800" dirty="0" smtClean="0"/>
          </a:p>
          <a:p>
            <a:pPr lvl="3">
              <a:spcBef>
                <a:spcPts val="0"/>
              </a:spcBef>
              <a:spcAft>
                <a:spcPts val="600"/>
              </a:spcAft>
              <a:buSzPts val="1100"/>
              <a:tabLst>
                <a:tab pos="952500" algn="l"/>
              </a:tabLst>
            </a:pPr>
            <a:r>
              <a:rPr lang="en-US" altLang="zh-CN" sz="2800" dirty="0" smtClean="0"/>
              <a:t>Example bands include n1, n78 and n79.</a:t>
            </a:r>
            <a:endParaRPr lang="zh-CN" altLang="zh-CN" sz="2800" dirty="0" smtClean="0"/>
          </a:p>
          <a:p>
            <a:pPr lvl="3">
              <a:spcBef>
                <a:spcPts val="0"/>
              </a:spcBef>
              <a:spcAft>
                <a:spcPts val="600"/>
              </a:spcAft>
              <a:buSzPts val="1100"/>
              <a:tabLst>
                <a:tab pos="952500" algn="l"/>
              </a:tabLst>
            </a:pPr>
            <a:r>
              <a:rPr lang="en-US" altLang="zh-CN" sz="2800" dirty="0" smtClean="0"/>
              <a:t>Perform FR1 co-existence evaluation for ATG network (e.g. ACLR, ACS)</a:t>
            </a:r>
            <a:endParaRPr lang="zh-CN" altLang="zh-CN" sz="2800" dirty="0" smtClean="0"/>
          </a:p>
          <a:p>
            <a:pPr lvl="3">
              <a:spcBef>
                <a:spcPts val="0"/>
              </a:spcBef>
              <a:spcAft>
                <a:spcPts val="600"/>
              </a:spcAft>
              <a:buSzPts val="1100"/>
              <a:tabLst>
                <a:tab pos="952500" algn="l"/>
              </a:tabLst>
            </a:pPr>
            <a:r>
              <a:rPr lang="en-US" altLang="zh-CN" sz="2800" dirty="0" smtClean="0"/>
              <a:t>Identify key characteristics where it is necessary to differentiate ATG BS and UEs from ground based BS and UEs</a:t>
            </a:r>
            <a:endParaRPr lang="zh-CN" altLang="zh-CN" sz="2800" dirty="0" smtClean="0"/>
          </a:p>
          <a:p>
            <a:pPr lvl="4">
              <a:spcBef>
                <a:spcPts val="0"/>
              </a:spcBef>
              <a:spcAft>
                <a:spcPts val="600"/>
              </a:spcAft>
              <a:buSzPts val="1100"/>
              <a:tabLst>
                <a:tab pos="1409700" algn="l"/>
              </a:tabLst>
            </a:pPr>
            <a:r>
              <a:rPr lang="en-US" altLang="zh-CN" sz="2800" dirty="0" smtClean="0"/>
              <a:t>Aim to reuse existing requirements for BS and UE where possible.</a:t>
            </a:r>
            <a:endParaRPr lang="zh-CN" altLang="zh-CN" sz="2800" dirty="0" smtClean="0"/>
          </a:p>
          <a:p>
            <a:pPr lvl="3">
              <a:spcBef>
                <a:spcPts val="0"/>
              </a:spcBef>
              <a:spcAft>
                <a:spcPts val="600"/>
              </a:spcAft>
              <a:buSzPts val="1100"/>
              <a:tabLst>
                <a:tab pos="952500" algn="l"/>
              </a:tabLst>
            </a:pPr>
            <a:r>
              <a:rPr lang="en-US" altLang="zh-CN" sz="2800" dirty="0" smtClean="0"/>
              <a:t>Specify RF requirements for ATG UE/BS</a:t>
            </a:r>
            <a:endParaRPr lang="zh-CN" altLang="zh-CN" sz="2800" dirty="0" smtClean="0"/>
          </a:p>
          <a:p>
            <a:pPr lvl="4">
              <a:spcBef>
                <a:spcPts val="0"/>
              </a:spcBef>
              <a:spcAft>
                <a:spcPts val="600"/>
              </a:spcAft>
              <a:buSzPts val="1100"/>
              <a:tabLst>
                <a:tab pos="1409700" algn="l"/>
              </a:tabLst>
            </a:pPr>
            <a:r>
              <a:rPr lang="en-US" altLang="zh-CN" sz="2800" dirty="0" smtClean="0"/>
              <a:t>Considering the results of co-existence simulations in terms of impact on emissions and RX requirements, cell sizes and link budgets, technology capabilities, likely BS and UE architectures and other relevant aspects.</a:t>
            </a:r>
            <a:endParaRPr lang="zh-CN" altLang="zh-CN" sz="2800" dirty="0" smtClean="0"/>
          </a:p>
          <a:p>
            <a:pPr lvl="4">
              <a:spcBef>
                <a:spcPts val="0"/>
              </a:spcBef>
              <a:spcAft>
                <a:spcPts val="600"/>
              </a:spcAft>
              <a:buSzPts val="1100"/>
              <a:tabLst>
                <a:tab pos="1409700" algn="l"/>
              </a:tabLst>
            </a:pPr>
            <a:r>
              <a:rPr lang="en-US" altLang="zh-CN" sz="2800" dirty="0" smtClean="0"/>
              <a:t>Taking into account </a:t>
            </a:r>
            <a:r>
              <a:rPr lang="en-US" altLang="zh-CN" sz="2800" dirty="0" err="1" smtClean="0"/>
              <a:t>iConsider</a:t>
            </a:r>
            <a:r>
              <a:rPr lang="en-US" altLang="zh-CN" sz="2800" dirty="0" smtClean="0"/>
              <a:t> BS type 1-C/1-H/1-O and specify the requirements </a:t>
            </a:r>
            <a:endParaRPr lang="zh-CN" altLang="zh-CN" sz="2800" dirty="0" smtClean="0"/>
          </a:p>
          <a:p>
            <a:pPr lvl="4">
              <a:spcBef>
                <a:spcPts val="0"/>
              </a:spcBef>
              <a:spcAft>
                <a:spcPts val="600"/>
              </a:spcAft>
              <a:buSzPts val="1100"/>
              <a:tabLst>
                <a:tab pos="1409700" algn="l"/>
              </a:tabLst>
            </a:pPr>
            <a:r>
              <a:rPr lang="en-US" altLang="zh-CN" sz="2800" dirty="0" smtClean="0"/>
              <a:t>Consider conductive requirements for UE</a:t>
            </a:r>
            <a:endParaRPr lang="zh-CN" altLang="zh-CN" sz="2800" dirty="0" smtClean="0"/>
          </a:p>
          <a:p>
            <a:pPr lvl="4">
              <a:spcBef>
                <a:spcPts val="0"/>
              </a:spcBef>
              <a:spcAft>
                <a:spcPts val="600"/>
              </a:spcAft>
              <a:buSzPts val="1100"/>
              <a:tabLst>
                <a:tab pos="1409700" algn="l"/>
              </a:tabLst>
            </a:pPr>
            <a:r>
              <a:rPr lang="en-US" altLang="zh-CN" sz="2800" dirty="0" err="1" smtClean="0"/>
              <a:t>dentified</a:t>
            </a:r>
            <a:r>
              <a:rPr lang="en-US" altLang="zh-CN" sz="2800" dirty="0" smtClean="0"/>
              <a:t> differences between ATG and ground based systems</a:t>
            </a:r>
            <a:endParaRPr lang="zh-CN" altLang="zh-CN" sz="2800" dirty="0" smtClean="0"/>
          </a:p>
          <a:p>
            <a:pPr lvl="3">
              <a:spcBef>
                <a:spcPts val="0"/>
              </a:spcBef>
              <a:spcAft>
                <a:spcPts val="600"/>
              </a:spcAft>
              <a:buSzPts val="1100"/>
              <a:tabLst>
                <a:tab pos="952500" algn="l"/>
              </a:tabLst>
            </a:pPr>
            <a:r>
              <a:rPr lang="en-US" altLang="zh-CN" sz="2800" dirty="0" smtClean="0"/>
              <a:t>Specify RRM core requirements for ATG UE</a:t>
            </a:r>
            <a:endParaRPr lang="zh-CN" altLang="zh-CN" sz="2800" dirty="0" smtClean="0"/>
          </a:p>
          <a:p>
            <a:pPr lvl="4">
              <a:spcBef>
                <a:spcPts val="0"/>
              </a:spcBef>
              <a:spcAft>
                <a:spcPts val="600"/>
              </a:spcAft>
              <a:buSzPts val="1100"/>
              <a:tabLst>
                <a:tab pos="1409700" algn="l"/>
              </a:tabLst>
            </a:pPr>
            <a:r>
              <a:rPr lang="en-US" altLang="zh-CN" sz="2800" dirty="0" smtClean="0"/>
              <a:t>Taking into account identified differences between ATG and ground based systems</a:t>
            </a:r>
            <a:endParaRPr lang="zh-CN" altLang="zh-CN" sz="2800" dirty="0" smtClean="0"/>
          </a:p>
          <a:p>
            <a:pPr lvl="4">
              <a:spcBef>
                <a:spcPts val="0"/>
              </a:spcBef>
              <a:spcAft>
                <a:spcPts val="600"/>
              </a:spcAft>
              <a:buSzPts val="1100"/>
              <a:tabLst>
                <a:tab pos="1409700" algn="l"/>
              </a:tabLst>
            </a:pPr>
            <a:r>
              <a:rPr lang="en-US" altLang="zh-CN" sz="2800" dirty="0" smtClean="0"/>
              <a:t>Considering the different nature of ATG UEs and their view of the network, increased cell sizes and other relevant aspects</a:t>
            </a:r>
            <a:endParaRPr lang="zh-CN" altLang="zh-CN" sz="2800" dirty="0" smtClean="0"/>
          </a:p>
          <a:p>
            <a:pPr lvl="3">
              <a:spcBef>
                <a:spcPts val="0"/>
              </a:spcBef>
              <a:spcAft>
                <a:spcPts val="600"/>
              </a:spcAft>
              <a:buSzPts val="1100"/>
              <a:tabLst>
                <a:tab pos="952500" algn="l"/>
              </a:tabLst>
            </a:pPr>
            <a:r>
              <a:rPr lang="en-US" altLang="zh-CN" sz="2800" dirty="0" smtClean="0"/>
              <a:t>Specify new UE/BS type(s) for ATG network if necessary</a:t>
            </a:r>
            <a:endParaRPr lang="zh-CN" altLang="zh-CN" sz="2800" dirty="0" smtClean="0"/>
          </a:p>
          <a:p>
            <a:pPr lvl="2">
              <a:spcBef>
                <a:spcPts val="0"/>
              </a:spcBef>
              <a:spcAft>
                <a:spcPts val="600"/>
              </a:spcAft>
              <a:buSzPts val="1100"/>
              <a:tabLst>
                <a:tab pos="495300" algn="l"/>
              </a:tabLst>
            </a:pPr>
            <a:r>
              <a:rPr lang="en-US" altLang="zh-CN" sz="2800" dirty="0" err="1" smtClean="0"/>
              <a:t>Perf</a:t>
            </a:r>
            <a:r>
              <a:rPr lang="en-US" altLang="zh-CN" sz="2800" dirty="0" smtClean="0"/>
              <a:t> part: Identify and specify RRM/demodulation performance requirements for ATG, taking into account the decisions/outcome of Rel-17 NTN work item. [RAN4]</a:t>
            </a:r>
            <a:endParaRPr lang="zh-CN" altLang="zh-CN" sz="2800" dirty="0" smtClean="0"/>
          </a:p>
          <a:p>
            <a:pPr lvl="3">
              <a:spcBef>
                <a:spcPts val="0"/>
              </a:spcBef>
              <a:spcAft>
                <a:spcPts val="600"/>
              </a:spcAft>
              <a:buSzPts val="1100"/>
              <a:tabLst>
                <a:tab pos="952500" algn="l"/>
              </a:tabLst>
            </a:pPr>
            <a:r>
              <a:rPr lang="en-US" altLang="zh-CN" sz="2800" dirty="0" smtClean="0"/>
              <a:t>Specify test procedures for ATG BS conformance testing</a:t>
            </a:r>
            <a:endParaRPr lang="zh-CN" altLang="zh-CN" sz="2800" dirty="0" smtClean="0"/>
          </a:p>
          <a:p>
            <a:pPr lvl="3">
              <a:spcBef>
                <a:spcPts val="0"/>
              </a:spcBef>
              <a:spcAft>
                <a:spcPts val="600"/>
              </a:spcAft>
              <a:buSzPts val="1100"/>
              <a:tabLst>
                <a:tab pos="952500" algn="l"/>
              </a:tabLst>
            </a:pPr>
            <a:r>
              <a:rPr lang="en-US" altLang="zh-CN" sz="2800" dirty="0" smtClean="0"/>
              <a:t>RRM performance requirements and test cases for ATG UE type. [RAN4]</a:t>
            </a:r>
            <a:endParaRPr lang="zh-CN" altLang="zh-CN" sz="2800" dirty="0" smtClean="0"/>
          </a:p>
          <a:p>
            <a:pPr lvl="3">
              <a:spcBef>
                <a:spcPts val="0"/>
              </a:spcBef>
              <a:spcAft>
                <a:spcPts val="600"/>
              </a:spcAft>
              <a:buSzPts val="1100"/>
              <a:tabLst>
                <a:tab pos="952500" algn="l"/>
              </a:tabLst>
            </a:pPr>
            <a:r>
              <a:rPr lang="en-US" altLang="zh-CN" sz="2800" dirty="0" smtClean="0"/>
              <a:t>Demodulation performance requirements and test cases for ATG UE/BS. [RAN4]</a:t>
            </a:r>
            <a:endParaRPr lang="zh-CN" altLang="zh-CN" sz="2800" dirty="0" smtClean="0"/>
          </a:p>
          <a:p>
            <a:pPr>
              <a:buNone/>
            </a:pPr>
            <a:endParaRPr kumimoji="1" lang="en-US" altLang="zh-CN" dirty="0" smtClean="0">
              <a:latin typeface="+mj-lt"/>
            </a:endParaRPr>
          </a:p>
        </p:txBody>
      </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1333500" y="-869462"/>
            <a:ext cx="23050500" cy="8864600"/>
          </a:xfrm>
        </p:spPr>
        <p:txBody>
          <a:bodyPr>
            <a:normAutofit/>
          </a:bodyPr>
          <a:lstStyle/>
          <a:p>
            <a:pPr>
              <a:buNone/>
            </a:pPr>
            <a:r>
              <a:rPr lang="en-US" altLang="zh-CN" sz="10700" dirty="0" smtClean="0"/>
              <a:t>                     </a:t>
            </a:r>
          </a:p>
          <a:p>
            <a:pPr>
              <a:buNone/>
            </a:pPr>
            <a:endParaRPr lang="en-US" altLang="zh-CN" sz="10700" dirty="0" smtClean="0"/>
          </a:p>
          <a:p>
            <a:pPr>
              <a:buNone/>
            </a:pPr>
            <a:r>
              <a:rPr lang="en-US" altLang="zh-CN" sz="10700" dirty="0" smtClean="0"/>
              <a:t>                  Thanks!</a:t>
            </a:r>
            <a:endParaRPr lang="zh-CN" altLang="en-US" sz="10700" dirty="0"/>
          </a:p>
        </p:txBody>
      </p:sp>
      <p:sp>
        <p:nvSpPr>
          <p:cNvPr id="4" name="灯片编号占位符 3"/>
          <p:cNvSpPr>
            <a:spLocks noGrp="1"/>
          </p:cNvSpPr>
          <p:nvPr>
            <p:ph type="sldNum" sz="quarter" idx="2"/>
          </p:nvPr>
        </p:nvSpPr>
        <p:spPr>
          <a:xfrm>
            <a:off x="12051799" y="13066276"/>
            <a:ext cx="267702" cy="471924"/>
          </a:xfrm>
        </p:spPr>
        <p:txBody>
          <a:bodyPr/>
          <a:lstStyle/>
          <a:p>
            <a:fld id="{86CB4B4D-7CA3-9044-876B-883B54F8677D}" type="slidenum">
              <a:rPr lang="en-US" altLang="zh-CN" smtClean="0"/>
              <a:pPr/>
              <a:t>6</a:t>
            </a:fld>
            <a:endParaRPr lang="en-US" altLang="zh-CN"/>
          </a:p>
        </p:txBody>
      </p:sp>
    </p:spTree>
  </p:cSld>
  <p:clrMapOvr>
    <a:masterClrMapping/>
  </p:clrMapOvr>
  <p:transition spd="med"/>
</p:sld>
</file>

<file path=ppt/theme/theme1.xml><?xml version="1.0" encoding="utf-8"?>
<a:theme xmlns:a="http://schemas.openxmlformats.org/drawingml/2006/main" name="Showroom">
  <a:themeElements>
    <a:clrScheme name="Showroom">
      <a:dk1>
        <a:srgbClr val="535353"/>
      </a:dk1>
      <a:lt1>
        <a:srgbClr val="340053"/>
      </a:lt1>
      <a:dk2>
        <a:srgbClr val="5A5F5E"/>
      </a:dk2>
      <a:lt2>
        <a:srgbClr val="B4B4B4"/>
      </a:lt2>
      <a:accent1>
        <a:srgbClr val="78AAB3"/>
      </a:accent1>
      <a:accent2>
        <a:srgbClr val="9A9671"/>
      </a:accent2>
      <a:accent3>
        <a:srgbClr val="D9971A"/>
      </a:accent3>
      <a:accent4>
        <a:srgbClr val="D7620E"/>
      </a:accent4>
      <a:accent5>
        <a:srgbClr val="A61702"/>
      </a:accent5>
      <a:accent6>
        <a:srgbClr val="606B7E"/>
      </a:accent6>
      <a:hlink>
        <a:srgbClr val="0000FF"/>
      </a:hlink>
      <a:folHlink>
        <a:srgbClr val="FF00FF"/>
      </a:folHlink>
    </a:clrScheme>
    <a:fontScheme name="Showroom">
      <a:majorFont>
        <a:latin typeface="Gill Sans Light"/>
        <a:ea typeface="Gill Sans Light"/>
        <a:cs typeface="Gill Sans Light"/>
      </a:majorFont>
      <a:minorFont>
        <a:latin typeface="Gill Sans Light"/>
        <a:ea typeface="Gill Sans Light"/>
        <a:cs typeface="Gill Sans Light"/>
      </a:minorFont>
    </a:fontScheme>
    <a:fmtScheme name="Showroom">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808785"/>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FFFFFF"/>
            </a:solidFill>
            <a:effectLst/>
            <a:uFillTx/>
            <a:latin typeface="+mn-lt"/>
            <a:ea typeface="+mn-ea"/>
            <a:cs typeface="+mn-cs"/>
            <a:sym typeface="Gill Sans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5A5F5E"/>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Showroom">
  <a:themeElements>
    <a:clrScheme name="Showroom">
      <a:dk1>
        <a:srgbClr val="000000"/>
      </a:dk1>
      <a:lt1>
        <a:srgbClr val="FFFFFF"/>
      </a:lt1>
      <a:dk2>
        <a:srgbClr val="5A5F5E"/>
      </a:dk2>
      <a:lt2>
        <a:srgbClr val="B4B4B4"/>
      </a:lt2>
      <a:accent1>
        <a:srgbClr val="78AAB3"/>
      </a:accent1>
      <a:accent2>
        <a:srgbClr val="9A9671"/>
      </a:accent2>
      <a:accent3>
        <a:srgbClr val="D9971A"/>
      </a:accent3>
      <a:accent4>
        <a:srgbClr val="D7620E"/>
      </a:accent4>
      <a:accent5>
        <a:srgbClr val="A61702"/>
      </a:accent5>
      <a:accent6>
        <a:srgbClr val="606B7E"/>
      </a:accent6>
      <a:hlink>
        <a:srgbClr val="0000FF"/>
      </a:hlink>
      <a:folHlink>
        <a:srgbClr val="FF00FF"/>
      </a:folHlink>
    </a:clrScheme>
    <a:fontScheme name="Showroom">
      <a:majorFont>
        <a:latin typeface="Gill Sans Light"/>
        <a:ea typeface="Gill Sans Light"/>
        <a:cs typeface="Gill Sans Light"/>
      </a:majorFont>
      <a:minorFont>
        <a:latin typeface="Gill Sans Light"/>
        <a:ea typeface="Gill Sans Light"/>
        <a:cs typeface="Gill Sans Light"/>
      </a:minorFont>
    </a:fontScheme>
    <a:fmtScheme name="Showroom">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808785"/>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FFFFFF"/>
            </a:solidFill>
            <a:effectLst/>
            <a:uFillTx/>
            <a:latin typeface="+mn-lt"/>
            <a:ea typeface="+mn-ea"/>
            <a:cs typeface="+mn-cs"/>
            <a:sym typeface="Gill Sans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5A5F5E"/>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535353"/>
            </a:solidFill>
            <a:effectLst/>
            <a:uFillTx/>
            <a:latin typeface="+mn-lt"/>
            <a:ea typeface="+mn-ea"/>
            <a:cs typeface="+mn-cs"/>
            <a:sym typeface="Gill Sans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84</TotalTime>
  <Words>601</Words>
  <Application>Microsoft Office PowerPoint</Application>
  <PresentationFormat>自定义</PresentationFormat>
  <Paragraphs>97</Paragraphs>
  <Slides>6</Slides>
  <Notes>5</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6</vt:i4>
      </vt:variant>
    </vt:vector>
  </HeadingPairs>
  <TitlesOfParts>
    <vt:vector size="8" baseType="lpstr">
      <vt:lpstr>Showroom</vt:lpstr>
      <vt:lpstr>Visio</vt:lpstr>
      <vt:lpstr>幻灯片 1</vt:lpstr>
      <vt:lpstr>Background </vt:lpstr>
      <vt:lpstr>Justification</vt:lpstr>
      <vt:lpstr>Justification</vt:lpstr>
      <vt:lpstr>幻灯片 5</vt:lpstr>
      <vt:lpstr>幻灯片 6</vt:lpstr>
    </vt:vector>
  </TitlesOfParts>
  <Manager>HUNAN</Manager>
  <Company>CMCC</Company>
  <LinksUpToDate>false</LinksUpToDate>
  <SharedDoc>false</SharedDoc>
  <HyperlinkBase/>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标题</dc:title>
  <dc:subject/>
  <dc:creator/>
  <cp:keywords/>
  <dc:description/>
  <cp:lastModifiedBy>cmcc</cp:lastModifiedBy>
  <cp:revision>23</cp:revision>
  <dcterms:modified xsi:type="dcterms:W3CDTF">2022-01-05T10:29:32Z</dcterms:modified>
  <cp:category/>
</cp:coreProperties>
</file>