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165815"/>
              </p:ext>
            </p:extLst>
          </p:nvPr>
        </p:nvGraphicFramePr>
        <p:xfrm>
          <a:off x="328969" y="488003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Friday</a:t>
                      </a: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803135"/>
              </p:ext>
            </p:extLst>
          </p:nvPr>
        </p:nvGraphicFramePr>
        <p:xfrm>
          <a:off x="328969" y="3294371"/>
          <a:ext cx="1157320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#1-7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NR_HST_FR2_enh: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#2-1, #2-2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#4, #6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#2-2, #2-3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for [119] 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#4 (SCC dropping)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[100-e][126] NR_FR2_FWA_Bn259_Bn257_Bn258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[143], [145], [108], [146], if needed.</a:t>
                      </a:r>
                      <a:endParaRPr lang="en-US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topics:  [145] 4750, 5059, 5060; [143] 4999; [131] 4967, 4969, 5100; [121] 4931; [119]; [116] 4915; [108] 4752; [105] 5080, 2049; [101] 2776, 2777. 3399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23d77754-4ccc-4c57-9291-cab09e81894a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336450</TotalTime>
  <Words>488</Words>
  <Application>Microsoft Office PowerPoint</Application>
  <PresentationFormat>宽屏</PresentationFormat>
  <Paragraphs>63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715</cp:revision>
  <cp:lastPrinted>2016-09-15T08:31:35Z</cp:lastPrinted>
  <dcterms:created xsi:type="dcterms:W3CDTF">2009-11-27T05:15:11Z</dcterms:created>
  <dcterms:modified xsi:type="dcterms:W3CDTF">2021-08-27T01:12:42Z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(3)G2+eA6/3SmEmfVh96rcMBKChR/0lhYT296puLGhhzt7l6FfOQrwfcAL1mj609HLjY9dslocZ
oFmfpsjVosxAnsRfRMlvUO+dILrhkxO036m3wLwqd/UO245Klp89KXTM9xemHl02JAzdAyoF
mw31u9/5yWYqdivfv+gzEB79svoIHpsFvqAoiaYMysvHBtgfbQx5EBzEx0StQOL60qMB1F8u
m7UGuBgDvfHpKHM0Un</vt:lpwstr>
  </property>
  <property fmtid="{D5CDD505-2E9C-101B-9397-08002B2CF9AE}" pid="16" name="_2015_ms_pID_7253431">
    <vt:lpwstr>rBv6SL3wNA0ot+91V9uMJ5nOIbhN7bXPAkJP04Se3stNND20I4nGbf
vFxeTRuYXkD/egqL5zUnY6D5XcPRoxzE3jxyhuwBlIy8QMZ3O9zNmsMjXqvbw/7yXl8k28s0
YUE5BkVVjRC+HPtP1QZ8c42fnzXhhZ8dToi9AydBhgecU9sFm1NxRtk4lf7ZwBF94t8wbyCX
5tCxoF+QHQacgj8ron//jrAm+zqnT6aRNnnU</vt:lpwstr>
  </property>
  <property fmtid="{D5CDD505-2E9C-101B-9397-08002B2CF9AE}" pid="17" name="_2015_ms_pID_7253432">
    <vt:lpwstr>mw==</vt:lpwstr>
  </property>
</Properties>
</file>