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72AF2F"/>
    <a:srgbClr val="CC00CC"/>
    <a:srgbClr val="0000FF"/>
    <a:srgbClr val="2A6EA8"/>
    <a:srgbClr val="FFCC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65" autoAdjust="0"/>
    <p:restoredTop sz="95806" autoAdjust="0"/>
  </p:normalViewPr>
  <p:slideViewPr>
    <p:cSldViewPr snapToGrid="0">
      <p:cViewPr varScale="1">
        <p:scale>
          <a:sx n="119" d="100"/>
          <a:sy n="119" d="100"/>
        </p:scale>
        <p:origin x="54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217"/>
            <a:ext cx="9263641" cy="461351"/>
          </a:xfrm>
        </p:spPr>
        <p:txBody>
          <a:bodyPr/>
          <a:lstStyle/>
          <a:p>
            <a:r>
              <a:rPr lang="en-US" b="1" dirty="0" smtClean="0"/>
              <a:t>RAN4#100-e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165815"/>
              </p:ext>
            </p:extLst>
          </p:nvPr>
        </p:nvGraphicFramePr>
        <p:xfrm>
          <a:off x="328969" y="488003"/>
          <a:ext cx="11573206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7181"/>
                <a:gridCol w="7006122"/>
                <a:gridCol w="1409903"/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1 (03:00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- 06:00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17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altLang="zh-CN" sz="900" dirty="0" smtClean="0">
                          <a:solidFill>
                            <a:srgbClr val="72AF2F"/>
                          </a:solidFill>
                        </a:rPr>
                        <a:t>Vice</a:t>
                      </a:r>
                      <a:r>
                        <a:rPr lang="en-US" altLang="zh-CN" sz="900" baseline="0" dirty="0" smtClean="0">
                          <a:solidFill>
                            <a:srgbClr val="72AF2F"/>
                          </a:solidFill>
                        </a:rPr>
                        <a:t> Chair elections and other announcement (RAN4 joint session)</a:t>
                      </a:r>
                      <a:endParaRPr lang="zh-CN" altLang="en-US" sz="900" dirty="0">
                        <a:solidFill>
                          <a:srgbClr val="72AF2F"/>
                        </a:solidFill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[100-e][143]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[100-e][145] FS_NR_600MHz_ext: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[100-e][108] NR_6GHz_unlic_EU: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 band plan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18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[100-e][146] FS_NR_PC2_UE_FDD: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[100-e][119] NR_HPUE_PC1_5_PC2: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#1-2, #2-1,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[100-e][131]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[100-e][127] NR_RF_FR1_enh_Part_1_HPUE_ULMIMO: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(PC2 intra-band NC UL CA), #3 (CA+MIMO)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Checking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point (check if there is any potential agreement for [143], [145], [108])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Friday</a:t>
                      </a: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[100-e][129] NR_RF_FR2_req_enh2_Part_1: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CA CBM), #3 (UL CA), #4 (DL CA), #5 (DC)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Checking point (check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if there is any potential agreement for [146], [119])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074594"/>
              </p:ext>
            </p:extLst>
          </p:nvPr>
        </p:nvGraphicFramePr>
        <p:xfrm>
          <a:off x="328969" y="3294371"/>
          <a:ext cx="11573206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6231"/>
                <a:gridCol w="6987072"/>
                <a:gridCol w="1409903"/>
              </a:tblGrid>
              <a:tr h="175313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(12:00 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– 15:00 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23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rd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Monday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[100-e][130] NR_RF_FR2_req_enh2_Part_2: #1 #2,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[100-e][140]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#1-2,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#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1-6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24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[100-e][137] NR_ext_to_71GHz_Part_1: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 (system parameters)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[100-e][138] NR_ext_to_71GHz_Part_2: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#1-7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[100-e][132] NR_HST_FR2_enh: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#2-1, #2-2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[100-e][142]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: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#4, #6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[100-e][134] NRSL_enh_Part_1: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#2-2, #2-3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Checking point for [119] 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26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[100-e][121] NR_PC2_SUL_CA: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#1, #2</a:t>
                      </a:r>
                      <a:endParaRPr lang="en-US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[100-e][127] NR_RF_FR1_enh_Part_1_HPUE_ULMIMO: 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#4 (SCC dropping)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strike="sngStrike" kern="1200" dirty="0" smtClean="0">
                          <a:solidFill>
                            <a:srgbClr val="FF3300"/>
                          </a:solidFill>
                          <a:latin typeface="+mj-ea"/>
                          <a:ea typeface="+mn-ea"/>
                          <a:cs typeface="+mn-cs"/>
                        </a:rPr>
                        <a:t>[100-e][126] NR_FR2_FWA_Bn259_Bn257_Bn258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[143], [145], [108], [146], if needed.</a:t>
                      </a:r>
                      <a:endParaRPr lang="en-US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28050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27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Friday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Extended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topics.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9249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Celebration of RAN4 100 meeting (RAN4 joint session)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23d77754-4ccc-4c57-9291-cab09e81894a"/>
    <ds:schemaRef ds:uri="a915fe38-2618-47b6-8303-829fb71466d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336437</TotalTime>
  <Words>434</Words>
  <Application>Microsoft Office PowerPoint</Application>
  <PresentationFormat>宽屏</PresentationFormat>
  <Paragraphs>64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RAN4#100-e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714</cp:revision>
  <cp:lastPrinted>2016-09-15T08:31:35Z</cp:lastPrinted>
  <dcterms:created xsi:type="dcterms:W3CDTF">2009-11-27T05:15:11Z</dcterms:created>
  <dcterms:modified xsi:type="dcterms:W3CDTF">2021-08-26T04:51:04Z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(3)tG8NbEnaQLUgleHQPTro6EYizIzfY28pnPeqDL6tWgsKMWlA5OMmk02WBFuZdqf996JwAF8u
STmRYENkWyQ3x0ZHaADyhrUfrQfu0NE3aK8NXj4s7wd5FZVv04nAvQKolaa4xbqy3SMW41IU
NXwypdFUd17Ht4/m2KQgSAW2ylWSvUuqWnjjW4T6pcdIMGN/0WdNv9DNbycetg1RnYmIGdkZ
3snpKvBQpRkFKvZRzp</vt:lpwstr>
  </property>
  <property fmtid="{D5CDD505-2E9C-101B-9397-08002B2CF9AE}" pid="16" name="_2015_ms_pID_7253431">
    <vt:lpwstr>B138ZficT/ZParEh2SE7jTUrtjaZbbfOtC3qwzE1V5sWJGS4DoXR9R
To4KsLf3iko/sg6jmxZ0H+hjrRFZySenqTp6HMMszT+kJMrfC3nWc1jqrAR1ZAHoD213LUSv
AT97ZXlUmMsXxVYNXYn703Ntp/5bkBQhqkMIt4p5uj+4/Um3qG/8qwM4EvkKBjrcjd4onTCs
hNU/ZlBLGHm3539IyOJqhk7SWms83HjpYEx2</vt:lpwstr>
  </property>
  <property fmtid="{D5CDD505-2E9C-101B-9397-08002B2CF9AE}" pid="17" name="_2015_ms_pID_7253432">
    <vt:lpwstr>2A==</vt:lpwstr>
  </property>
</Properties>
</file>