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800" b="1" dirty="0" err="1" smtClean="0"/>
              <a:t>RAN4#100-e</a:t>
            </a:r>
            <a:r>
              <a:rPr lang="en-US" sz="2800" b="1" dirty="0" smtClean="0"/>
              <a:t> </a:t>
            </a:r>
            <a:r>
              <a:rPr lang="en-US" altLang="zh-CN" sz="2800" b="1" dirty="0" err="1" smtClean="0"/>
              <a:t>BSRF_Demod_Test</a:t>
            </a:r>
            <a:r>
              <a:rPr lang="en-US" sz="2800" b="1" dirty="0" smtClean="0"/>
              <a:t> </a:t>
            </a:r>
            <a:r>
              <a:rPr lang="en-US" sz="2800" b="1" dirty="0"/>
              <a:t>session GTW schedule</a:t>
            </a:r>
            <a:r>
              <a:rPr lang="en-US" sz="2800" dirty="0"/>
              <a:t> </a:t>
            </a:r>
            <a:endParaRPr lang="ru-RU" sz="28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147666"/>
              </p:ext>
            </p:extLst>
          </p:nvPr>
        </p:nvGraphicFramePr>
        <p:xfrm>
          <a:off x="548639" y="1637606"/>
          <a:ext cx="11166633" cy="3611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18616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</a:t>
                      </a: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/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(3:00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-6:00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7762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17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Common joint session in main session  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[330] ATP: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624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[327] CRS-IM: </a:t>
                      </a:r>
                      <a:r>
                        <a:rPr lang="en-GB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#2-3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77595587"/>
                  </a:ext>
                </a:extLst>
              </a:tr>
              <a:tr h="2218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18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[311]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1024QAM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#1 BS class applicability and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EVM</a:t>
                      </a:r>
                      <a:endParaRPr lang="zh-CN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968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[307]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47GHz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Band BS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Topic #1 MU for Rx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78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[308] NR repeater general : Topic #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 Class/Type; 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5117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19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Continue [327] CRS-IM sub-topic #2-4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878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[321]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NR-U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</a:t>
                      </a:r>
                      <a:r>
                        <a:rPr lang="zh-CN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[322]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#2-2,</a:t>
                      </a:r>
                      <a:r>
                        <a:rPr lang="en-GB" altLang="zh-CN" sz="1801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;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521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FR2_HST_Scenario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Issue #1-2-1, sub-topic# 1-3, Issue #2-1-1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07672455"/>
                  </a:ext>
                </a:extLst>
              </a:tr>
              <a:tr h="2252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20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[309]/[310] NR repeater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1 #Power related requirements;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, Sub-topic #2-2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ACLR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3-4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(out of band gain/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ACRR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[312] NTN general: Topic #1 system 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parameter, </a:t>
                      </a:r>
                      <a:r>
                        <a:rPr lang="zh-CN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 #2: NTN gNB Class/Type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793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[313] NTN co-existence: Topic #5 calibration conclusion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213527"/>
              </p:ext>
            </p:extLst>
          </p:nvPr>
        </p:nvGraphicFramePr>
        <p:xfrm>
          <a:off x="489719" y="1834949"/>
          <a:ext cx="11227723" cy="3703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248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890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844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8968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2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(12:00</a:t>
                      </a:r>
                      <a:r>
                        <a:rPr lang="en-US" altLang="zh-CN" sz="1000" dirty="0" smtClean="0">
                          <a:effectLst/>
                        </a:rPr>
                        <a:t>-15:00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60331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August 23rd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/ Monday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(Test area)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 Test enhance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[334]:</a:t>
                      </a: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Sub-topic# 1-1, Sub-topic# 2-1, Sub-topic# 3-1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21620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effectLst/>
                        </a:rPr>
                        <a:t>TRP_TRS</a:t>
                      </a:r>
                      <a:r>
                        <a:rPr lang="en-US" altLang="zh-CN" sz="1000" kern="1200" dirty="0" smtClean="0">
                          <a:effectLst/>
                        </a:rPr>
                        <a:t> :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[332]:</a:t>
                      </a:r>
                      <a:r>
                        <a:rPr lang="zh-CN" altLang="zh-CN" sz="1000" kern="1200" dirty="0" smtClean="0">
                          <a:effectLst/>
                        </a:rPr>
                        <a:t>Sub-topic 3-1 EN-DC power splitting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; </a:t>
                      </a:r>
                      <a:r>
                        <a:rPr lang="en-US" altLang="zh-CN" sz="1000" kern="1200" dirty="0" smtClean="0">
                          <a:effectLst/>
                        </a:rPr>
                        <a:t>[333]: </a:t>
                      </a:r>
                      <a:r>
                        <a:rPr lang="zh-CN" altLang="zh-CN" sz="1000" kern="1200" dirty="0" smtClean="0">
                          <a:effectLst/>
                        </a:rPr>
                        <a:t>Topic #1: Test methodology for UE with multi-antenna</a:t>
                      </a:r>
                      <a:endParaRPr lang="zh-CN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5853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[331]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dirty="0" smtClean="0">
                          <a:effectLst/>
                        </a:rPr>
                        <a:t> OTA: Sub-topic# 1-2 , Sub-topic# 2-1, Sub-topic #2-4</a:t>
                      </a:r>
                      <a:endParaRPr lang="en-US" altLang="zh-CN" sz="10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47595155"/>
                  </a:ext>
                </a:extLst>
              </a:tr>
              <a:tr h="22253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August 24th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Demod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+ BS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[328]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 receiver: Topic 2-1; Issue # 3-1-1 </a:t>
                      </a:r>
                      <a:endParaRPr lang="zh-CN" altLang="zh-CN" sz="1000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45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5865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: Topic #2</a:t>
                      </a:r>
                      <a:endParaRPr lang="en-US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45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2243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[305]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: Topic #1;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[306]:Sub-topic #1-1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[316]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: T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opic # 2-1, Topic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#3-1</a:t>
                      </a:r>
                      <a:endParaRPr lang="en-US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90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1212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August 25th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(Return to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Return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to [311] 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DL </a:t>
                      </a:r>
                      <a:r>
                        <a:rPr lang="en-GB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: T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opic# 1-2; </a:t>
                      </a:r>
                      <a:endParaRPr lang="en-GB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747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Return to [313]: Topic #2, #3 (Simulation assumption)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60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14922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FF0000"/>
                          </a:solidFill>
                        </a:rPr>
                        <a:t>Return to [309]: Sub-topic # 3-1,</a:t>
                      </a:r>
                      <a:r>
                        <a:rPr lang="en-US" altLang="zh-CN" sz="1000" baseline="0" dirty="0" smtClean="0">
                          <a:solidFill>
                            <a:srgbClr val="FF0000"/>
                          </a:solidFill>
                        </a:rPr>
                        <a:t> #3-2</a:t>
                      </a:r>
                      <a:endParaRPr lang="zh-CN" altLang="en-US" sz="10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FF0000"/>
                          </a:solidFill>
                        </a:rPr>
                        <a:t>60</a:t>
                      </a:r>
                      <a:r>
                        <a:rPr lang="en-US" altLang="zh-CN" sz="1000" baseline="0" dirty="0" smtClean="0">
                          <a:solidFill>
                            <a:srgbClr val="FF0000"/>
                          </a:solidFill>
                        </a:rPr>
                        <a:t> minutes</a:t>
                      </a:r>
                      <a:endParaRPr lang="zh-CN" altLang="en-US" sz="10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3336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August 26th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(Return to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[324]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FR1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: Issue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1-1,1-2</a:t>
                      </a:r>
                      <a:endParaRPr lang="zh-CN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60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Return to [327] CRS-IM: </a:t>
                      </a:r>
                      <a:r>
                        <a:rPr lang="en-GB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-2115741 LS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21838250"/>
                  </a:ext>
                </a:extLst>
              </a:tr>
              <a:tr h="3577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to [330] ATP: </a:t>
                      </a:r>
                      <a:r>
                        <a:rPr lang="en-GB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R4</a:t>
                      </a: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-2114569 LS</a:t>
                      </a:r>
                      <a:endParaRPr lang="en-US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FF0000"/>
                          </a:solidFill>
                        </a:rPr>
                        <a:t>60</a:t>
                      </a:r>
                      <a:r>
                        <a:rPr lang="en-US" altLang="zh-CN" sz="1000" baseline="0" dirty="0" smtClean="0">
                          <a:solidFill>
                            <a:srgbClr val="FF0000"/>
                          </a:solidFill>
                        </a:rPr>
                        <a:t> minutes</a:t>
                      </a:r>
                      <a:endParaRPr lang="zh-CN" altLang="en-US" sz="10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1688355"/>
                  </a:ext>
                </a:extLst>
              </a:tr>
              <a:tr h="320626">
                <a:tc rowSpan="2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August 27th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/ Friday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(Final round checking)</a:t>
                      </a:r>
                      <a:endParaRPr lang="en-US" altLang="zh-CN" sz="10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Final round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checking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150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  <a:tr h="2656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</a:rPr>
                        <a:t>100-e  celebration</a:t>
                      </a:r>
                      <a:r>
                        <a:rPr lang="en-US" sz="1000" kern="1200" baseline="0" dirty="0" smtClean="0">
                          <a:effectLst/>
                        </a:rPr>
                        <a:t> in common session (main session)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94515052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err="1"/>
              <a:t>RAN4#100-e</a:t>
            </a:r>
            <a:r>
              <a:rPr lang="en-US" altLang="zh-CN" sz="2800" b="1" dirty="0"/>
              <a:t> </a:t>
            </a:r>
            <a:r>
              <a:rPr lang="en-US" altLang="zh-CN" sz="2800" b="1" dirty="0" err="1"/>
              <a:t>BSRF_Demod_Test</a:t>
            </a:r>
            <a:r>
              <a:rPr lang="en-US" altLang="zh-CN" sz="2800" b="1" dirty="0"/>
              <a:t> session </a:t>
            </a:r>
            <a:r>
              <a:rPr lang="en-US" altLang="zh-CN" sz="2800" b="1" dirty="0" err="1"/>
              <a:t>GTW</a:t>
            </a:r>
            <a:r>
              <a:rPr lang="en-US" altLang="zh-CN" sz="2800" b="1" dirty="0"/>
              <a:t> schedule</a:t>
            </a:r>
            <a:r>
              <a:rPr lang="en-US" altLang="zh-CN" sz="2800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530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gpp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23d77754-4ccc-4c57-9291-cab09e81894a"/>
    <ds:schemaRef ds:uri="http://schemas.microsoft.com/office/infopath/2007/PartnerControls"/>
    <ds:schemaRef ds:uri="a915fe38-2618-47b6-8303-829fb71466d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340582</TotalTime>
  <Words>541</Words>
  <Application>Microsoft Office PowerPoint</Application>
  <PresentationFormat>宽屏</PresentationFormat>
  <Paragraphs>76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RAN4#100-e BSRF_Demod_Test session GTW schedule </vt:lpstr>
      <vt:lpstr>RAN4#100-e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641</cp:revision>
  <cp:lastPrinted>2016-09-15T08:31:35Z</cp:lastPrinted>
  <dcterms:created xsi:type="dcterms:W3CDTF">2009-11-27T05:15:11Z</dcterms:created>
  <dcterms:modified xsi:type="dcterms:W3CDTF">2021-08-23T02:22:23Z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