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800" b="1" dirty="0" err="1" smtClean="0"/>
              <a:t>RAN4#100-e</a:t>
            </a:r>
            <a:r>
              <a:rPr lang="en-US" sz="2800" b="1" dirty="0" smtClean="0"/>
              <a:t> </a:t>
            </a:r>
            <a:r>
              <a:rPr lang="en-US" altLang="zh-CN" sz="2800" b="1" dirty="0" err="1" smtClean="0"/>
              <a:t>BSRF_Demod_Test</a:t>
            </a:r>
            <a:r>
              <a:rPr lang="en-US" sz="2800" b="1" dirty="0" smtClean="0"/>
              <a:t> </a:t>
            </a:r>
            <a:r>
              <a:rPr lang="en-US" sz="2800" b="1" dirty="0"/>
              <a:t>session GTW schedule</a:t>
            </a:r>
            <a:r>
              <a:rPr lang="en-US" sz="2800" dirty="0"/>
              <a:t> </a:t>
            </a:r>
            <a:endParaRPr lang="ru-RU" sz="28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147666"/>
              </p:ext>
            </p:extLst>
          </p:nvPr>
        </p:nvGraphicFramePr>
        <p:xfrm>
          <a:off x="548639" y="1637606"/>
          <a:ext cx="11166633" cy="3611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18616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Week </a:t>
                      </a: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/>
                      </a:r>
                      <a:b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(3:00</a:t>
                      </a:r>
                      <a:r>
                        <a:rPr lang="en-US" altLang="zh-CN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-6:00</a:t>
                      </a:r>
                      <a:r>
                        <a:rPr lang="en-US" altLang="zh-CN" sz="10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UTC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7762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17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Common joint session in main session  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[330] ATP: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6241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[327] CRS-IM: </a:t>
                      </a:r>
                      <a:r>
                        <a:rPr lang="en-GB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#2-3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77595587"/>
                  </a:ext>
                </a:extLst>
              </a:tr>
              <a:tr h="2218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18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[311]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1024QAM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#1 BS class applicability and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EVM</a:t>
                      </a:r>
                      <a:endParaRPr lang="zh-CN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968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[307]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47GHz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Band BS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Topic #1 MU for Rx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endParaRPr lang="en-US" altLang="zh-CN" sz="1000" kern="1200" baseline="0" dirty="0" smtClean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785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[308] NR repeater general : Topic #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 Class/Type; 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5117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19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Continue 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[327] CRS-IM sub-topic #2-4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878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321]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NR-U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</a:t>
                      </a:r>
                      <a:r>
                        <a:rPr lang="zh-CN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[322]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#2-2,</a:t>
                      </a:r>
                      <a:r>
                        <a:rPr lang="en-GB" altLang="zh-CN" sz="1801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;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521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FR2_HST_Scenario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Issue #1-2-1, sub-topic# 1-3, Issue #2-1-1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07672455"/>
                  </a:ext>
                </a:extLst>
              </a:tr>
              <a:tr h="2252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20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[309]/[310] NR repeater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1 #Power related requirements;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, Sub-topic #2-2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ACLR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3-4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(out of band gain/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ACRR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[312] NTN general: Topic #1 system 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parameter, </a:t>
                      </a:r>
                      <a:r>
                        <a:rPr lang="zh-CN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 #2: NTN gNB Class/Type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793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[313] NTN co-existence: Topic #5 calibration conclusion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161530"/>
              </p:ext>
            </p:extLst>
          </p:nvPr>
        </p:nvGraphicFramePr>
        <p:xfrm>
          <a:off x="489719" y="1834949"/>
          <a:ext cx="11227723" cy="3360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248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890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844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8968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Week 2</a:t>
                      </a:r>
                      <a:b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(12:00</a:t>
                      </a:r>
                      <a:r>
                        <a:rPr lang="en-US" altLang="zh-CN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-15:00</a:t>
                      </a:r>
                      <a:r>
                        <a:rPr lang="en-US" altLang="zh-CN" sz="10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UTC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60331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23rd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Monday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(Test area)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[335]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FR2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Test enhancement: Sub-topic# 1-1, Sub-topic# 2-1, Sub-topic# 3-1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21620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TRP_TRS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: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[332]:</a:t>
                      </a:r>
                      <a:r>
                        <a:rPr lang="zh-CN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Sub-topic 3-1 EN-DC power splitting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;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[333]: </a:t>
                      </a:r>
                      <a:r>
                        <a:rPr lang="zh-CN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Topic #1: Test methodology for UE with multi-antenna</a:t>
                      </a:r>
                      <a:endParaRPr lang="zh-CN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25853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[331]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MIMO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OTA: Sub-topic# 1-2 , Sub-topic# 2-1, Sub-topic #2-4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47595155"/>
                  </a:ext>
                </a:extLst>
              </a:tr>
              <a:tr h="22253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24th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area)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[304] NR-U BS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maintenance: Topic #2 </a:t>
                      </a: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non-contiguous transmission testing</a:t>
                      </a:r>
                      <a:endParaRPr lang="en-GB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5865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IAB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BS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maintenance :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[305]: Topic #1 High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PSD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with narrow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RB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[306]:Sub-topic #1-1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Response</a:t>
                      </a: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LS to </a:t>
                      </a:r>
                      <a:r>
                        <a:rPr lang="en-US" altLang="zh-CN" sz="1000" kern="120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RAN2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on P-max 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2243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1212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25th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(Return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to)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GB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[311] [307] [308]</a:t>
                      </a:r>
                      <a:endParaRPr lang="en-GB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747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[330] [327] 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14922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8968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26th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(Return to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to [325] [328]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 minutes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912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 [309/310][312][313]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120</a:t>
                      </a:r>
                      <a:r>
                        <a:rPr lang="en-US" altLang="zh-CN" sz="1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minutes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17595998"/>
                  </a:ext>
                </a:extLst>
              </a:tr>
              <a:tr h="320626">
                <a:tc rowSpan="2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August 27th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Friday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(Final round checking)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Final round</a:t>
                      </a:r>
                      <a:r>
                        <a:rPr lang="en-US" altLang="zh-CN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checking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  <a:tr h="2656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100-e  celebration</a:t>
                      </a:r>
                      <a:r>
                        <a:rPr lang="en-US" sz="1000" kern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common session (main session)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94515052"/>
                  </a:ext>
                </a:extLst>
              </a:tr>
            </a:tbl>
          </a:graphicData>
        </a:graphic>
      </p:graphicFrame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err="1"/>
              <a:t>RAN4#100-e</a:t>
            </a:r>
            <a:r>
              <a:rPr lang="en-US" altLang="zh-CN" sz="2800" b="1" dirty="0"/>
              <a:t> </a:t>
            </a:r>
            <a:r>
              <a:rPr lang="en-US" altLang="zh-CN" sz="2800" b="1" dirty="0" err="1"/>
              <a:t>BSRF_Demod_Test</a:t>
            </a:r>
            <a:r>
              <a:rPr lang="en-US" altLang="zh-CN" sz="2800" b="1" dirty="0"/>
              <a:t> session </a:t>
            </a:r>
            <a:r>
              <a:rPr lang="en-US" altLang="zh-CN" sz="2800" b="1" dirty="0" err="1"/>
              <a:t>GTW</a:t>
            </a:r>
            <a:r>
              <a:rPr lang="en-US" altLang="zh-CN" sz="2800" b="1" dirty="0"/>
              <a:t> schedule</a:t>
            </a:r>
            <a:r>
              <a:rPr lang="en-US" altLang="zh-CN" sz="2800" dirty="0"/>
              <a:t>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0530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gpp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339724</TotalTime>
  <Words>507</Words>
  <Application>Microsoft Office PowerPoint</Application>
  <PresentationFormat>宽屏</PresentationFormat>
  <Paragraphs>72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RAN4#100-e BSRF_Demod_Test session GTW schedule </vt:lpstr>
      <vt:lpstr>RAN4#100-e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625</cp:revision>
  <cp:lastPrinted>2016-09-15T08:31:35Z</cp:lastPrinted>
  <dcterms:created xsi:type="dcterms:W3CDTF">2009-11-27T05:15:11Z</dcterms:created>
  <dcterms:modified xsi:type="dcterms:W3CDTF">2021-08-18T08:30:51Z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