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90" d="100"/>
          <a:sy n="90" d="100"/>
        </p:scale>
        <p:origin x="14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2021/8/5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7" imgW="2711201" imgH="402133" progId="Photoshop.Image.9">
                  <p:embed/>
                </p:oleObj>
              </mc:Choice>
              <mc:Fallback>
                <p:oleObj name="Image" r:id="rId7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addition of FR1 4 Bands for 2+4 band EN-DC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</a:t>
            </a:r>
            <a:r>
              <a:rPr lang="ja-JP" altLang="en-US" dirty="0"/>
              <a:t> </a:t>
            </a:r>
            <a:r>
              <a:rPr lang="en-US" altLang="ja-JP" dirty="0"/>
              <a:t>Corp.</a:t>
            </a:r>
            <a:r>
              <a:rPr lang="ja-JP" altLang="en-US" dirty="0"/>
              <a:t> 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WG4 Meeting #100-e		</a:t>
            </a:r>
          </a:p>
          <a:p>
            <a:r>
              <a:rPr lang="en-GB" altLang="ja-JP" sz="1600" b="1" dirty="0"/>
              <a:t>Electronic Meeting, August 16 - 27, 2021</a:t>
            </a:r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13.1.1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65289" y="188640"/>
            <a:ext cx="14750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R4-2112051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The Work Item for LTE ~2 band + NR 4 band</a:t>
            </a:r>
            <a:br>
              <a:rPr kumimoji="1" lang="en-US" altLang="ja-JP" dirty="0">
                <a:solidFill>
                  <a:srgbClr val="000000"/>
                </a:solidFill>
              </a:rPr>
            </a:br>
            <a:r>
              <a:rPr kumimoji="1" lang="en-US" altLang="ja-JP" dirty="0">
                <a:solidFill>
                  <a:srgbClr val="000000"/>
                </a:solidFill>
              </a:rPr>
              <a:t>EN-DC was approved in RAN#92 meeting</a:t>
            </a:r>
            <a:br>
              <a:rPr kumimoji="1" lang="en-US" altLang="ja-JP" dirty="0">
                <a:solidFill>
                  <a:srgbClr val="000000"/>
                </a:solidFill>
              </a:rPr>
            </a:br>
            <a:r>
              <a:rPr kumimoji="1" lang="en-US" altLang="ja-JP" dirty="0">
                <a:solidFill>
                  <a:srgbClr val="000000"/>
                </a:solidFill>
              </a:rPr>
              <a:t>(RP-211592)</a:t>
            </a:r>
          </a:p>
          <a:p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In the WID, the following note is added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</a:rPr>
              <a:t>For NR CA, at least one of the NR bands is FR2 band</a:t>
            </a:r>
          </a:p>
          <a:p>
            <a:pPr lvl="1"/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Our network needs the band combination of LTE 2 band + NR </a:t>
            </a:r>
            <a:r>
              <a:rPr lang="en-US" altLang="ja-JP" dirty="0">
                <a:solidFill>
                  <a:srgbClr val="FF0000"/>
                </a:solidFill>
              </a:rPr>
              <a:t>FR1</a:t>
            </a:r>
            <a:r>
              <a:rPr lang="en-US" altLang="ja-JP" dirty="0">
                <a:solidFill>
                  <a:srgbClr val="000000"/>
                </a:solidFill>
              </a:rPr>
              <a:t> 4 bands EN-DC</a:t>
            </a:r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Remove the note </a:t>
            </a:r>
            <a:r>
              <a:rPr lang="en-US" altLang="ja-JP" dirty="0"/>
              <a:t>from the current WID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</a:rPr>
              <a:t>For NR CA, at least one of the NR bands is FR2 band</a:t>
            </a:r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21331</TotalTime>
  <Words>132</Words>
  <Application>Microsoft Office PowerPoint</Application>
  <PresentationFormat>画面に合わせる (4:3)</PresentationFormat>
  <Paragraphs>19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1" baseType="lpstr">
      <vt:lpstr>HGP創英角ｺﾞｼｯｸUB</vt:lpstr>
      <vt:lpstr>Arial</vt:lpstr>
      <vt:lpstr>Calibri</vt:lpstr>
      <vt:lpstr>Verdana</vt:lpstr>
      <vt:lpstr>Wingdings</vt:lpstr>
      <vt:lpstr>4_SB PPT B</vt:lpstr>
      <vt:lpstr>Image</vt:lpstr>
      <vt:lpstr>Motivation on addition of FR1 4 Bands for 2+4 band EN-DC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伏木 雅(SB 渉外本部)</cp:lastModifiedBy>
  <cp:revision>943</cp:revision>
  <cp:lastPrinted>2016-03-03T23:05:15Z</cp:lastPrinted>
  <dcterms:created xsi:type="dcterms:W3CDTF">2015-10-29T23:05:14Z</dcterms:created>
  <dcterms:modified xsi:type="dcterms:W3CDTF">2021-08-05T04:36:02Z</dcterms:modified>
  <cp:category/>
</cp:coreProperties>
</file>