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61" autoAdjust="0"/>
    <p:restoredTop sz="94660"/>
  </p:normalViewPr>
  <p:slideViewPr>
    <p:cSldViewPr snapToGrid="0">
      <p:cViewPr varScale="1">
        <p:scale>
          <a:sx n="89" d="100"/>
          <a:sy n="89" d="100"/>
        </p:scale>
        <p:origin x="466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43E5ED-CC29-440B-9B5A-BE1FA3642531}" type="datetimeFigureOut">
              <a:rPr lang="en-US" smtClean="0"/>
              <a:t>1/26/2018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8E5EA-B736-4E78-8FF4-4E33D3E4ED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86033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43E5ED-CC29-440B-9B5A-BE1FA3642531}" type="datetimeFigureOut">
              <a:rPr lang="en-US" smtClean="0"/>
              <a:t>1/26/2018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8E5EA-B736-4E78-8FF4-4E33D3E4ED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93799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43E5ED-CC29-440B-9B5A-BE1FA3642531}" type="datetimeFigureOut">
              <a:rPr lang="en-US" smtClean="0"/>
              <a:t>1/26/2018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8E5EA-B736-4E78-8FF4-4E33D3E4ED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64565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43E5ED-CC29-440B-9B5A-BE1FA3642531}" type="datetimeFigureOut">
              <a:rPr lang="en-US" smtClean="0"/>
              <a:t>1/26/2018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8E5EA-B736-4E78-8FF4-4E33D3E4ED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1736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43E5ED-CC29-440B-9B5A-BE1FA3642531}" type="datetimeFigureOut">
              <a:rPr lang="en-US" smtClean="0"/>
              <a:t>1/26/2018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8E5EA-B736-4E78-8FF4-4E33D3E4ED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14549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43E5ED-CC29-440B-9B5A-BE1FA3642531}" type="datetimeFigureOut">
              <a:rPr lang="en-US" smtClean="0"/>
              <a:t>1/26/2018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8E5EA-B736-4E78-8FF4-4E33D3E4ED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29468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43E5ED-CC29-440B-9B5A-BE1FA3642531}" type="datetimeFigureOut">
              <a:rPr lang="en-US" smtClean="0"/>
              <a:t>1/26/2018</a:t>
            </a:fld>
            <a:endParaRPr 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8E5EA-B736-4E78-8FF4-4E33D3E4ED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43896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43E5ED-CC29-440B-9B5A-BE1FA3642531}" type="datetimeFigureOut">
              <a:rPr lang="en-US" smtClean="0"/>
              <a:t>1/26/2018</a:t>
            </a:fld>
            <a:endParaRPr 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8E5EA-B736-4E78-8FF4-4E33D3E4ED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64322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43E5ED-CC29-440B-9B5A-BE1FA3642531}" type="datetimeFigureOut">
              <a:rPr lang="en-US" smtClean="0"/>
              <a:t>1/26/2018</a:t>
            </a:fld>
            <a:endParaRPr 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8E5EA-B736-4E78-8FF4-4E33D3E4ED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17774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43E5ED-CC29-440B-9B5A-BE1FA3642531}" type="datetimeFigureOut">
              <a:rPr lang="en-US" smtClean="0"/>
              <a:t>1/26/2018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8E5EA-B736-4E78-8FF4-4E33D3E4ED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48651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43E5ED-CC29-440B-9B5A-BE1FA3642531}" type="datetimeFigureOut">
              <a:rPr lang="en-US" smtClean="0"/>
              <a:t>1/26/2018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8E5EA-B736-4E78-8FF4-4E33D3E4ED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84655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43E5ED-CC29-440B-9B5A-BE1FA3642531}" type="datetimeFigureOut">
              <a:rPr lang="en-US" smtClean="0"/>
              <a:t>1/26/2018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08E5EA-B736-4E78-8FF4-4E33D3E4ED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49865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WF on whether </a:t>
            </a:r>
            <a:r>
              <a:rPr lang="en-US" dirty="0" err="1"/>
              <a:t>gNB</a:t>
            </a:r>
            <a:r>
              <a:rPr lang="en-US" dirty="0"/>
              <a:t>-DU is allowed to change </a:t>
            </a:r>
            <a:r>
              <a:rPr lang="en-US" dirty="0" err="1" smtClean="0"/>
              <a:t>PScell</a:t>
            </a:r>
            <a:r>
              <a:rPr lang="en-US" dirty="0" smtClean="0"/>
              <a:t>/</a:t>
            </a:r>
            <a:r>
              <a:rPr lang="en-US" dirty="0" err="1" smtClean="0"/>
              <a:t>PCell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Huawei, ZTE, Nokia, CATT, </a:t>
            </a:r>
            <a:r>
              <a:rPr lang="en-US" dirty="0" err="1" smtClean="0"/>
              <a:t>Ericsson,Samsung</a:t>
            </a:r>
            <a:endParaRPr lang="en-US" dirty="0"/>
          </a:p>
        </p:txBody>
      </p:sp>
      <p:sp>
        <p:nvSpPr>
          <p:cNvPr id="4" name="矩形 3"/>
          <p:cNvSpPr/>
          <p:nvPr/>
        </p:nvSpPr>
        <p:spPr>
          <a:xfrm>
            <a:off x="339305" y="172853"/>
            <a:ext cx="1145300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/>
              <a:t>3GPP TSG-RAN WG3 NR </a:t>
            </a:r>
            <a:r>
              <a:rPr lang="en-US" sz="2000" dirty="0" smtClean="0"/>
              <a:t>Ad-Hoc#1801						                 R3-170xxx</a:t>
            </a:r>
            <a:endParaRPr lang="en-US" sz="2000" dirty="0"/>
          </a:p>
          <a:p>
            <a:r>
              <a:rPr lang="en-US" sz="2000" dirty="0"/>
              <a:t>Sophia Antipolis, France, 22-26 January 2018</a:t>
            </a:r>
          </a:p>
        </p:txBody>
      </p:sp>
    </p:spTree>
    <p:extLst>
      <p:ext uri="{BB962C8B-B14F-4D97-AF65-F5344CB8AC3E}">
        <p14:creationId xmlns:p14="http://schemas.microsoft.com/office/powerpoint/2010/main" val="27929740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422694"/>
            <a:ext cx="10896600" cy="5754269"/>
          </a:xfrm>
        </p:spPr>
        <p:txBody>
          <a:bodyPr/>
          <a:lstStyle/>
          <a:p>
            <a:r>
              <a:rPr lang="en-US" dirty="0" smtClean="0"/>
              <a:t>Regarding the issue that whether </a:t>
            </a:r>
            <a:r>
              <a:rPr lang="en-US" dirty="0" err="1" smtClean="0"/>
              <a:t>gNB</a:t>
            </a:r>
            <a:r>
              <a:rPr lang="en-US" dirty="0" smtClean="0"/>
              <a:t>-DU is allowed to change </a:t>
            </a:r>
            <a:r>
              <a:rPr lang="en-US" dirty="0" err="1" smtClean="0"/>
              <a:t>PSCell</a:t>
            </a:r>
            <a:r>
              <a:rPr lang="en-US" dirty="0" smtClean="0"/>
              <a:t>/</a:t>
            </a:r>
            <a:r>
              <a:rPr lang="en-US" dirty="0" err="1" smtClean="0"/>
              <a:t>PCell</a:t>
            </a:r>
            <a:r>
              <a:rPr lang="en-US" dirty="0" smtClean="0"/>
              <a:t>, It is suggested to take way forward as the follows:</a:t>
            </a:r>
          </a:p>
          <a:p>
            <a:endParaRPr lang="en-US" dirty="0" smtClean="0">
              <a:effectLst/>
            </a:endParaRPr>
          </a:p>
          <a:p>
            <a:pPr lvl="1"/>
            <a:r>
              <a:rPr lang="en-US" dirty="0" err="1" smtClean="0"/>
              <a:t>PSCell</a:t>
            </a:r>
            <a:r>
              <a:rPr lang="en-US" dirty="0" smtClean="0"/>
              <a:t>/</a:t>
            </a:r>
            <a:r>
              <a:rPr lang="en-US" dirty="0" err="1" smtClean="0"/>
              <a:t>PCell</a:t>
            </a:r>
            <a:r>
              <a:rPr lang="en-US" dirty="0" smtClean="0"/>
              <a:t> </a:t>
            </a:r>
            <a:r>
              <a:rPr lang="en-US" dirty="0" smtClean="0"/>
              <a:t>can </a:t>
            </a:r>
            <a:r>
              <a:rPr lang="en-US" dirty="0"/>
              <a:t>only be </a:t>
            </a:r>
            <a:r>
              <a:rPr lang="en-US" dirty="0" smtClean="0"/>
              <a:t>selected by </a:t>
            </a:r>
            <a:r>
              <a:rPr lang="en-US" dirty="0"/>
              <a:t>the </a:t>
            </a:r>
            <a:r>
              <a:rPr lang="en-US" dirty="0" err="1"/>
              <a:t>gNB</a:t>
            </a:r>
            <a:r>
              <a:rPr lang="en-US" dirty="0"/>
              <a:t>-CU</a:t>
            </a:r>
          </a:p>
          <a:p>
            <a:pPr lvl="1"/>
            <a:r>
              <a:rPr lang="en-US" dirty="0" err="1"/>
              <a:t>gNB</a:t>
            </a:r>
            <a:r>
              <a:rPr lang="en-US" dirty="0"/>
              <a:t>-DU either </a:t>
            </a:r>
            <a:r>
              <a:rPr lang="en-US" dirty="0" smtClean="0"/>
              <a:t>accepts </a:t>
            </a:r>
            <a:r>
              <a:rPr lang="en-US" dirty="0"/>
              <a:t>or </a:t>
            </a:r>
            <a:r>
              <a:rPr lang="en-US" dirty="0" smtClean="0"/>
              <a:t>rejects the  </a:t>
            </a:r>
            <a:r>
              <a:rPr lang="en-US" dirty="0" err="1" smtClean="0"/>
              <a:t>PSCell</a:t>
            </a:r>
            <a:r>
              <a:rPr lang="en-US" dirty="0" smtClean="0"/>
              <a:t>/</a:t>
            </a:r>
            <a:r>
              <a:rPr lang="en-US" dirty="0" err="1" smtClean="0"/>
              <a:t>PCell</a:t>
            </a:r>
            <a:r>
              <a:rPr lang="en-US" dirty="0" smtClean="0"/>
              <a:t> </a:t>
            </a:r>
            <a:r>
              <a:rPr lang="en-US" dirty="0" smtClean="0"/>
              <a:t>requested </a:t>
            </a:r>
            <a:r>
              <a:rPr lang="en-US" dirty="0" smtClean="0"/>
              <a:t>by </a:t>
            </a:r>
            <a:r>
              <a:rPr lang="en-US" dirty="0" err="1" smtClean="0"/>
              <a:t>gNB</a:t>
            </a:r>
            <a:r>
              <a:rPr lang="en-US" dirty="0" smtClean="0"/>
              <a:t>-CU;</a:t>
            </a:r>
            <a:endParaRPr lang="en-US" dirty="0"/>
          </a:p>
          <a:p>
            <a:pPr lvl="1"/>
            <a:r>
              <a:rPr lang="en-US" dirty="0" smtClean="0"/>
              <a:t>A </a:t>
            </a:r>
            <a:r>
              <a:rPr lang="en-US" dirty="0"/>
              <a:t>reject </a:t>
            </a:r>
            <a:r>
              <a:rPr lang="en-US" dirty="0" smtClean="0"/>
              <a:t>cause value,  </a:t>
            </a:r>
            <a:r>
              <a:rPr lang="en-US" dirty="0"/>
              <a:t>e.g. </a:t>
            </a:r>
            <a:r>
              <a:rPr lang="en-US" dirty="0" err="1" smtClean="0"/>
              <a:t>SpCell</a:t>
            </a:r>
            <a:r>
              <a:rPr lang="en-US" dirty="0" smtClean="0"/>
              <a:t> </a:t>
            </a:r>
            <a:r>
              <a:rPr lang="en-US" dirty="0"/>
              <a:t>Failed To Be Setup, </a:t>
            </a:r>
            <a:r>
              <a:rPr lang="en-US" dirty="0" smtClean="0"/>
              <a:t>will be introduced if </a:t>
            </a:r>
            <a:r>
              <a:rPr lang="en-US" dirty="0" err="1" smtClean="0"/>
              <a:t>gNB</a:t>
            </a:r>
            <a:r>
              <a:rPr lang="en-US" dirty="0" smtClean="0"/>
              <a:t>-DU rejects the </a:t>
            </a:r>
            <a:r>
              <a:rPr lang="en-US" dirty="0" err="1" smtClean="0"/>
              <a:t>PSCell</a:t>
            </a:r>
            <a:r>
              <a:rPr lang="en-US" dirty="0" smtClean="0"/>
              <a:t>/</a:t>
            </a:r>
            <a:r>
              <a:rPr lang="en-US" dirty="0" err="1" smtClean="0"/>
              <a:t>PCell</a:t>
            </a:r>
            <a:r>
              <a:rPr lang="en-US" dirty="0" smtClean="0"/>
              <a:t> </a:t>
            </a:r>
            <a:r>
              <a:rPr lang="en-US" dirty="0" smtClean="0"/>
              <a:t>requested by </a:t>
            </a:r>
            <a:r>
              <a:rPr lang="en-US" dirty="0" err="1" smtClean="0"/>
              <a:t>gNB</a:t>
            </a:r>
            <a:r>
              <a:rPr lang="en-US" dirty="0" smtClean="0"/>
              <a:t>-CU.</a:t>
            </a:r>
            <a:endParaRPr lang="en-US" dirty="0" smtClean="0"/>
          </a:p>
          <a:p>
            <a:pPr lvl="1"/>
            <a:r>
              <a:rPr lang="en-US" altLang="zh-CN" dirty="0" err="1" smtClean="0"/>
              <a:t>gNB</a:t>
            </a:r>
            <a:r>
              <a:rPr lang="en-US" altLang="zh-CN" smtClean="0"/>
              <a:t>-DU </a:t>
            </a:r>
            <a:r>
              <a:rPr lang="en-US" altLang="zh-CN" smtClean="0"/>
              <a:t>should </a:t>
            </a:r>
            <a:r>
              <a:rPr lang="en-US" altLang="zh-CN" smtClean="0"/>
              <a:t>provide </a:t>
            </a:r>
            <a:r>
              <a:rPr lang="en-US" altLang="zh-CN" dirty="0" smtClean="0"/>
              <a:t>assistance info to </a:t>
            </a:r>
            <a:r>
              <a:rPr lang="en-US" altLang="zh-CN" dirty="0" err="1" smtClean="0"/>
              <a:t>gNB</a:t>
            </a:r>
            <a:r>
              <a:rPr lang="en-US" altLang="zh-CN" dirty="0" smtClean="0"/>
              <a:t>-CU for further selection of </a:t>
            </a:r>
            <a:r>
              <a:rPr lang="en-US" altLang="zh-CN" dirty="0" err="1" smtClean="0"/>
              <a:t>PSCell</a:t>
            </a:r>
            <a:r>
              <a:rPr lang="en-US" altLang="zh-CN" dirty="0" smtClean="0"/>
              <a:t>/</a:t>
            </a:r>
            <a:r>
              <a:rPr lang="en-US" dirty="0" err="1" smtClean="0"/>
              <a:t>PCell</a:t>
            </a:r>
            <a:r>
              <a:rPr lang="en-US" altLang="zh-CN" dirty="0" smtClean="0"/>
              <a:t>, h</a:t>
            </a:r>
            <a:r>
              <a:rPr lang="en-US" dirty="0" smtClean="0"/>
              <a:t>ow </a:t>
            </a:r>
            <a:r>
              <a:rPr lang="en-US" dirty="0"/>
              <a:t>to transfer assistance info for selecting </a:t>
            </a:r>
            <a:r>
              <a:rPr lang="en-US" dirty="0" err="1" smtClean="0"/>
              <a:t>PScell</a:t>
            </a:r>
            <a:r>
              <a:rPr lang="en-US" dirty="0" smtClean="0"/>
              <a:t>/</a:t>
            </a:r>
            <a:r>
              <a:rPr lang="en-US" dirty="0" err="1" smtClean="0"/>
              <a:t>PCell</a:t>
            </a:r>
            <a:r>
              <a:rPr lang="en-US" dirty="0" smtClean="0"/>
              <a:t> </a:t>
            </a:r>
            <a:r>
              <a:rPr lang="en-US" dirty="0"/>
              <a:t>from </a:t>
            </a:r>
            <a:r>
              <a:rPr lang="en-US" dirty="0" err="1" smtClean="0"/>
              <a:t>gNB</a:t>
            </a:r>
            <a:r>
              <a:rPr lang="en-US" dirty="0" smtClean="0"/>
              <a:t>-DU </a:t>
            </a:r>
            <a:r>
              <a:rPr lang="en-US" dirty="0"/>
              <a:t>to </a:t>
            </a:r>
            <a:r>
              <a:rPr lang="en-US" dirty="0" err="1" smtClean="0"/>
              <a:t>gNB</a:t>
            </a:r>
            <a:r>
              <a:rPr lang="en-US" dirty="0" smtClean="0"/>
              <a:t>-CU </a:t>
            </a:r>
            <a:r>
              <a:rPr lang="en-US" dirty="0"/>
              <a:t>and which info to transfer e.g., cell load status, </a:t>
            </a:r>
            <a:r>
              <a:rPr lang="en-US" dirty="0" smtClean="0"/>
              <a:t>are </a:t>
            </a:r>
            <a:r>
              <a:rPr lang="en-US" dirty="0"/>
              <a:t>FFS.</a:t>
            </a:r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981019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60</Words>
  <Application>Microsoft Office PowerPoint</Application>
  <PresentationFormat>宽屏</PresentationFormat>
  <Paragraphs>10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Calibri Light</vt:lpstr>
      <vt:lpstr>Office 主题</vt:lpstr>
      <vt:lpstr>WF on whether gNB-DU is allowed to change PScell/PCell </vt:lpstr>
      <vt:lpstr>PowerPoint 演示文稿</vt:lpstr>
    </vt:vector>
  </TitlesOfParts>
  <Company>Huawei Technologies Co.,Ltd.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whether gNB-DU is allowed to change SCell/PScell</dc:title>
  <dc:creator>Huawei</dc:creator>
  <cp:lastModifiedBy>Huawei</cp:lastModifiedBy>
  <cp:revision>13</cp:revision>
  <dcterms:created xsi:type="dcterms:W3CDTF">2018-01-23T17:41:55Z</dcterms:created>
  <dcterms:modified xsi:type="dcterms:W3CDTF">2018-01-25T20:01:33Z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(2)ZX62NmOc5a6K0dk/Bq52a3t0Kpps4tfMY399X6xFroo74c4d4Mi32XEysHnc6lKUtkgTZ+N5
fkXk4jJNDZvwICmZHjINaREJhRR/O5pV3Wat9FQk5daePmeL6OMHpOVCd3xpUV2FQ5gvFvj6
mvNyDFh2ISBH7dNl2B/NL9PKIjqMMBa89yAG3As0BWfzn94FZhkFg0JEsVAsy0vr4rA6tMve
91xiSZHk1uFUj6AXDh</vt:lpwstr>
  </property>
  <property fmtid="{D5CDD505-2E9C-101B-9397-08002B2CF9AE}" pid="3" name="_2015_ms_pID_7253431">
    <vt:lpwstr>o5NaJ8PFPfFnu30EZJYFdkLkugUEkfWCkaMuXOrHg9nWlFdt0ZEAjY
bp1bH23IXgab9n4E1+SVqO0ic9ZGruBjV4ixN1EXRInaVMoHAm2jQFh2J6BZO3IATwa0+QWk
hLh1oZsyYcj1vAEzP1izEWsMRf5XbNCDIwQAgkZ74ae2wpvXL4+i175Q09r2xR/aC4P+nSmX
SOVvntpE9olzOtbI</vt:lpwstr>
  </property>
</Properties>
</file>