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16"/>
  </p:handoutMasterIdLst>
  <p:sldIdLst>
    <p:sldId id="754" r:id="rId5"/>
    <p:sldId id="666" r:id="rId7"/>
    <p:sldId id="948" r:id="rId8"/>
    <p:sldId id="980" r:id="rId9"/>
    <p:sldId id="944" r:id="rId10"/>
    <p:sldId id="952" r:id="rId11"/>
    <p:sldId id="953" r:id="rId12"/>
    <p:sldId id="977" r:id="rId13"/>
    <p:sldId id="975" r:id="rId14"/>
    <p:sldId id="906" r:id="rId15"/>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41503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23bis</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24</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20 -24 May 2024</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Fukuoka, Japan</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43003</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RAN3#124 is a F2F Meeting with 1-way Remote Access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#124</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uLnTx/>
                <a:uFillTx/>
                <a:ea typeface="Arial" panose="020B0604020202020204" pitchFamily="34" charset="0"/>
                <a:cs typeface="+mn-ea"/>
              </a:rPr>
              <a:t>CG may come after </a:t>
            </a:r>
            <a:r>
              <a:rPr lang="en-US" altLang="en-US" sz="5600" noProof="0" dirty="0">
                <a:ln>
                  <a:noFill/>
                </a:ln>
                <a:effectLs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Migration of Annex I (Restricted Travel) changes to main body</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Fixes to Annex H (Quorum)</a:t>
            </a:r>
            <a:endParaRPr lang="en-US" altLang="en-US" sz="5600" noProof="0" dirty="0">
              <a:ln>
                <a:noFill/>
              </a:ln>
              <a:effectLs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(C1+C2) / V &gt;= Q</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 is the number of votes cast in person. </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Q is the required quorum value given in article 26.</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#124</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#124 takes place on 20 - 24 May</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20 -24 May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Officially organized f2f “Offline” discussions </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one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a:t>
            </a:r>
            <a:r>
              <a:rPr kumimoji="0" lang="en-US" altLang="en-GB" sz="1800" b="1" i="0" u="none" strike="noStrike" kern="0" cap="none" spc="0" normalizeH="0" baseline="0" noProof="0" dirty="0">
                <a:ln>
                  <a:noFill/>
                </a:ln>
                <a:effectLst/>
                <a:highlight>
                  <a:srgbClr val="FFFF00"/>
                </a:highlight>
                <a:uLnTx/>
                <a:uFillTx/>
                <a:ea typeface="+mn-ea"/>
                <a:cs typeface="+mn-cs"/>
              </a:rPr>
              <a:t>NOT </a:t>
            </a:r>
            <a:r>
              <a:rPr kumimoji="0" lang="en-US" altLang="en-GB" sz="1800" b="0" i="0" u="none" strike="noStrike" kern="0" cap="none" spc="0" normalizeH="0" baseline="0" noProof="0" dirty="0">
                <a:ln>
                  <a:noFill/>
                </a:ln>
                <a:effectLst/>
                <a:highlight>
                  <a:srgbClr val="FFFF00"/>
                </a:highlight>
                <a:uLnTx/>
                <a:uFillTx/>
                <a:ea typeface="+mn-ea"/>
                <a:cs typeface="+mn-cs"/>
              </a:rPr>
              <a:t>be used in </a:t>
            </a:r>
            <a:r>
              <a:rPr lang="en-US" altLang="en-GB" sz="1800" noProof="0" dirty="0">
                <a:ln>
                  <a:noFill/>
                </a:ln>
                <a:effectLst/>
                <a:highlight>
                  <a:srgbClr val="FFFF00"/>
                </a:highlight>
                <a:uLnTx/>
                <a:uFillTx/>
                <a:ea typeface="+mn-ea"/>
                <a:cs typeface="+mn-cs"/>
                <a:sym typeface="+mn-ea"/>
              </a:rPr>
              <a:t>1-way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2hours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7162</Words>
  <Application>WPS 演示</Application>
  <PresentationFormat/>
  <Paragraphs>172</Paragraphs>
  <Slides>10</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10</vt:i4>
      </vt:variant>
    </vt:vector>
  </HeadingPairs>
  <TitlesOfParts>
    <vt:vector size="23" baseType="lpstr">
      <vt:lpstr>Arial</vt:lpstr>
      <vt:lpstr>宋体</vt:lpstr>
      <vt:lpstr>Wingdings</vt:lpstr>
      <vt:lpstr>MS PGothic</vt:lpstr>
      <vt:lpstr>Calibri</vt:lpstr>
      <vt:lpstr>MS PMincho</vt:lpstr>
      <vt:lpstr>Yu Gothic</vt:lpstr>
      <vt:lpstr>微软雅黑</vt:lpstr>
      <vt:lpstr>Arial Unicode MS</vt:lpstr>
      <vt:lpstr>Office Theme</vt:lpstr>
      <vt:lpstr>1_Office Theme</vt:lpstr>
      <vt:lpstr>2_Office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1-way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7551</cp:revision>
  <dcterms:created xsi:type="dcterms:W3CDTF">2009-06-02T04:11:00Z</dcterms:created>
  <dcterms:modified xsi:type="dcterms:W3CDTF">2024-05-09T01:54:36Z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