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5003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21bis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22</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13 -17 Nov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Chicago, USA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37003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RAN3#122 is a F2F Meeting with 2-way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#122</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#122</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#122 takes place on  13 -17 Nov</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13 -17 Nov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altLang="en-GB" sz="1800" b="0" i="0" u="none" strike="noStrike" kern="0" cap="none" spc="0" normalizeH="0" baseline="0" noProof="0" dirty="0">
                <a:ln>
                  <a:noFill/>
                </a:ln>
                <a:effectLst/>
                <a:highlight>
                  <a:srgbClr val="FFFF00"/>
                </a:highlight>
                <a:uLnTx/>
                <a:uFillTx/>
                <a:ea typeface="+mn-ea"/>
                <a:cs typeface="+mn-cs"/>
              </a:rPr>
              <a:t>for RAN3#122, two-way remote access is available for the main meeting room and offline breakout room.</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and offline breakout room for entire meeting duration.</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t>
            </a:r>
            <a:r>
              <a:rPr kumimoji="0" lang="en-GB" altLang="fr-FR" sz="1800" b="0" i="0" u="none" strike="noStrike" kern="0" cap="none" spc="0" normalizeH="0" baseline="0" noProof="0" dirty="0">
                <a:ln>
                  <a:noFill/>
                </a:ln>
                <a:effectLst/>
                <a:highlight>
                  <a:srgbClr val="FFFF00"/>
                </a:highlight>
                <a:uLnTx/>
                <a:uFillTx/>
                <a:ea typeface="+mn-ea"/>
                <a:cs typeface="+mn-cs"/>
              </a:rPr>
              <a:t>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 if available.</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R18 WIs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8182</Words>
  <Application>WPS 演示</Application>
  <PresentationFormat/>
  <Paragraphs>123</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7533</cp:revision>
  <dcterms:created xsi:type="dcterms:W3CDTF">2009-06-02T04:11:00Z</dcterms:created>
  <dcterms:modified xsi:type="dcterms:W3CDTF">2023-11-02T12:46:38Z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