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749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no Masini" userId="446cd9d3-d73a-4f5c-b87e-4610f52c71cf" providerId="ADAL" clId="{23137FC2-B367-4C29-97AD-8DFB93E9BC90}"/>
    <pc:docChg chg="custSel modSld">
      <pc:chgData name="Gino Masini" userId="446cd9d3-d73a-4f5c-b87e-4610f52c71cf" providerId="ADAL" clId="{23137FC2-B367-4C29-97AD-8DFB93E9BC90}" dt="2019-08-22T08:19:33.217" v="495" actId="20577"/>
      <pc:docMkLst>
        <pc:docMk/>
      </pc:docMkLst>
      <pc:sldChg chg="addSp delSp modSp">
        <pc:chgData name="Gino Masini" userId="446cd9d3-d73a-4f5c-b87e-4610f52c71cf" providerId="ADAL" clId="{23137FC2-B367-4C29-97AD-8DFB93E9BC90}" dt="2019-08-22T08:19:33.217" v="495" actId="20577"/>
        <pc:sldMkLst>
          <pc:docMk/>
          <pc:sldMk cId="3151443334" sldId="256"/>
        </pc:sldMkLst>
        <pc:spChg chg="mod">
          <ac:chgData name="Gino Masini" userId="446cd9d3-d73a-4f5c-b87e-4610f52c71cf" providerId="ADAL" clId="{23137FC2-B367-4C29-97AD-8DFB93E9BC90}" dt="2019-08-22T07:37:39.987" v="448" actId="6549"/>
          <ac:spMkLst>
            <pc:docMk/>
            <pc:sldMk cId="3151443334" sldId="256"/>
            <ac:spMk id="6" creationId="{8BEBC329-242C-4B24-A11B-C129ADFDB6F5}"/>
          </ac:spMkLst>
        </pc:spChg>
        <pc:spChg chg="mod">
          <ac:chgData name="Gino Masini" userId="446cd9d3-d73a-4f5c-b87e-4610f52c71cf" providerId="ADAL" clId="{23137FC2-B367-4C29-97AD-8DFB93E9BC90}" dt="2019-08-22T06:50:12.917" v="232" actId="20577"/>
          <ac:spMkLst>
            <pc:docMk/>
            <pc:sldMk cId="3151443334" sldId="256"/>
            <ac:spMk id="7" creationId="{D55A1009-9EF8-49CB-8953-BA24786C9068}"/>
          </ac:spMkLst>
        </pc:spChg>
        <pc:spChg chg="mod">
          <ac:chgData name="Gino Masini" userId="446cd9d3-d73a-4f5c-b87e-4610f52c71cf" providerId="ADAL" clId="{23137FC2-B367-4C29-97AD-8DFB93E9BC90}" dt="2019-08-22T08:19:33.217" v="495" actId="20577"/>
          <ac:spMkLst>
            <pc:docMk/>
            <pc:sldMk cId="3151443334" sldId="256"/>
            <ac:spMk id="11" creationId="{9F60F668-532B-4485-9146-C131A2894275}"/>
          </ac:spMkLst>
        </pc:spChg>
        <pc:spChg chg="mod">
          <ac:chgData name="Gino Masini" userId="446cd9d3-d73a-4f5c-b87e-4610f52c71cf" providerId="ADAL" clId="{23137FC2-B367-4C29-97AD-8DFB93E9BC90}" dt="2019-08-22T06:50:59.948" v="333" actId="20577"/>
          <ac:spMkLst>
            <pc:docMk/>
            <pc:sldMk cId="3151443334" sldId="256"/>
            <ac:spMk id="13" creationId="{51C9FAC9-ECB1-4D79-858F-93351880C8FC}"/>
          </ac:spMkLst>
        </pc:spChg>
        <pc:graphicFrameChg chg="add del mod">
          <ac:chgData name="Gino Masini" userId="446cd9d3-d73a-4f5c-b87e-4610f52c71cf" providerId="ADAL" clId="{23137FC2-B367-4C29-97AD-8DFB93E9BC90}" dt="2019-08-22T06:53:53.844" v="405"/>
          <ac:graphicFrameMkLst>
            <pc:docMk/>
            <pc:sldMk cId="3151443334" sldId="256"/>
            <ac:graphicFrameMk id="8" creationId="{41B075CD-6FF7-4D0D-A298-F63B8512653F}"/>
          </ac:graphicFrameMkLst>
        </pc:graphicFrameChg>
        <pc:picChg chg="add del mod">
          <ac:chgData name="Gino Masini" userId="446cd9d3-d73a-4f5c-b87e-4610f52c71cf" providerId="ADAL" clId="{23137FC2-B367-4C29-97AD-8DFB93E9BC90}" dt="2019-08-22T06:53:39.717" v="403" actId="478"/>
          <ac:picMkLst>
            <pc:docMk/>
            <pc:sldMk cId="3151443334" sldId="256"/>
            <ac:picMk id="3" creationId="{0E815CA6-D01B-4856-9512-928C8D8D7E57}"/>
          </ac:picMkLst>
        </pc:picChg>
        <pc:picChg chg="del">
          <ac:chgData name="Gino Masini" userId="446cd9d3-d73a-4f5c-b87e-4610f52c71cf" providerId="ADAL" clId="{23137FC2-B367-4C29-97AD-8DFB93E9BC90}" dt="2019-08-22T06:48:38.873" v="12" actId="478"/>
          <ac:picMkLst>
            <pc:docMk/>
            <pc:sldMk cId="3151443334" sldId="256"/>
            <ac:picMk id="4" creationId="{525CEEB5-F87E-4B8C-ACE9-EEAFC9551EDA}"/>
          </ac:picMkLst>
        </pc:picChg>
        <pc:picChg chg="add mod">
          <ac:chgData name="Gino Masini" userId="446cd9d3-d73a-4f5c-b87e-4610f52c71cf" providerId="ADAL" clId="{23137FC2-B367-4C29-97AD-8DFB93E9BC90}" dt="2019-08-22T06:54:17.837" v="410" actId="1076"/>
          <ac:picMkLst>
            <pc:docMk/>
            <pc:sldMk cId="3151443334" sldId="256"/>
            <ac:picMk id="10" creationId="{7BB97ED1-45FD-4FF6-B0A0-7E0C6597ACEE}"/>
          </ac:picMkLst>
        </pc:picChg>
      </pc:sldChg>
    </pc:docChg>
  </pc:docChgLst>
  <pc:docChgLst>
    <pc:chgData name="Gino Masini" userId="446cd9d3-d73a-4f5c-b87e-4610f52c71cf" providerId="ADAL" clId="{9D3E276B-1F34-427C-BB13-3F0F55293F1E}"/>
    <pc:docChg chg="modSld">
      <pc:chgData name="Gino Masini" userId="446cd9d3-d73a-4f5c-b87e-4610f52c71cf" providerId="ADAL" clId="{9D3E276B-1F34-427C-BB13-3F0F55293F1E}" dt="2021-02-04T10:12:32.089" v="6" actId="27107"/>
      <pc:docMkLst>
        <pc:docMk/>
      </pc:docMkLst>
      <pc:sldChg chg="modSp mod">
        <pc:chgData name="Gino Masini" userId="446cd9d3-d73a-4f5c-b87e-4610f52c71cf" providerId="ADAL" clId="{9D3E276B-1F34-427C-BB13-3F0F55293F1E}" dt="2021-02-04T10:12:32.089" v="6" actId="27107"/>
        <pc:sldMkLst>
          <pc:docMk/>
          <pc:sldMk cId="3993749406" sldId="258"/>
        </pc:sldMkLst>
        <pc:spChg chg="mod">
          <ac:chgData name="Gino Masini" userId="446cd9d3-d73a-4f5c-b87e-4610f52c71cf" providerId="ADAL" clId="{9D3E276B-1F34-427C-BB13-3F0F55293F1E}" dt="2021-02-04T10:12:32.089" v="6" actId="27107"/>
          <ac:spMkLst>
            <pc:docMk/>
            <pc:sldMk cId="3993749406" sldId="258"/>
            <ac:spMk id="11" creationId="{9F60F668-532B-4485-9146-C131A2894275}"/>
          </ac:spMkLst>
        </pc:spChg>
      </pc:sldChg>
    </pc:docChg>
  </pc:docChgLst>
  <pc:docChgLst>
    <pc:chgData name="Gino Masini" userId="446cd9d3-d73a-4f5c-b87e-4610f52c71cf" providerId="ADAL" clId="{F34624A3-BE1C-47A3-82D1-B3F08D682DA8}"/>
    <pc:docChg chg="undo custSel addSld modSld">
      <pc:chgData name="Gino Masini" userId="446cd9d3-d73a-4f5c-b87e-4610f52c71cf" providerId="ADAL" clId="{F34624A3-BE1C-47A3-82D1-B3F08D682DA8}" dt="2020-08-21T15:13:44.610" v="984" actId="1076"/>
      <pc:docMkLst>
        <pc:docMk/>
      </pc:docMkLst>
      <pc:sldChg chg="addSp delSp modSp">
        <pc:chgData name="Gino Masini" userId="446cd9d3-d73a-4f5c-b87e-4610f52c71cf" providerId="ADAL" clId="{F34624A3-BE1C-47A3-82D1-B3F08D682DA8}" dt="2020-08-21T15:13:44.610" v="984" actId="1076"/>
        <pc:sldMkLst>
          <pc:docMk/>
          <pc:sldMk cId="3993749406" sldId="258"/>
        </pc:sldMkLst>
        <pc:spChg chg="mod ord">
          <ac:chgData name="Gino Masini" userId="446cd9d3-d73a-4f5c-b87e-4610f52c71cf" providerId="ADAL" clId="{F34624A3-BE1C-47A3-82D1-B3F08D682DA8}" dt="2020-08-19T11:03:15.154" v="250" actId="166"/>
          <ac:spMkLst>
            <pc:docMk/>
            <pc:sldMk cId="3993749406" sldId="258"/>
            <ac:spMk id="6" creationId="{8BEBC329-242C-4B24-A11B-C129ADFDB6F5}"/>
          </ac:spMkLst>
        </pc:spChg>
        <pc:spChg chg="mod ord">
          <ac:chgData name="Gino Masini" userId="446cd9d3-d73a-4f5c-b87e-4610f52c71cf" providerId="ADAL" clId="{F34624A3-BE1C-47A3-82D1-B3F08D682DA8}" dt="2020-08-19T11:02:04.068" v="239" actId="166"/>
          <ac:spMkLst>
            <pc:docMk/>
            <pc:sldMk cId="3993749406" sldId="258"/>
            <ac:spMk id="7" creationId="{D55A1009-9EF8-49CB-8953-BA24786C9068}"/>
          </ac:spMkLst>
        </pc:spChg>
        <pc:spChg chg="mod">
          <ac:chgData name="Gino Masini" userId="446cd9d3-d73a-4f5c-b87e-4610f52c71cf" providerId="ADAL" clId="{F34624A3-BE1C-47A3-82D1-B3F08D682DA8}" dt="2020-08-19T11:15:11.494" v="804" actId="20577"/>
          <ac:spMkLst>
            <pc:docMk/>
            <pc:sldMk cId="3993749406" sldId="258"/>
            <ac:spMk id="11" creationId="{9F60F668-532B-4485-9146-C131A2894275}"/>
          </ac:spMkLst>
        </pc:spChg>
        <pc:grpChg chg="mod">
          <ac:chgData name="Gino Masini" userId="446cd9d3-d73a-4f5c-b87e-4610f52c71cf" providerId="ADAL" clId="{F34624A3-BE1C-47A3-82D1-B3F08D682DA8}" dt="2020-08-19T11:02:04.835" v="240" actId="1076"/>
          <ac:grpSpMkLst>
            <pc:docMk/>
            <pc:sldMk cId="3993749406" sldId="258"/>
            <ac:grpSpMk id="16" creationId="{2DABD679-06A3-4B8B-BA48-6942AC798EE3}"/>
          </ac:grpSpMkLst>
        </pc:grpChg>
        <pc:picChg chg="add del mod ord">
          <ac:chgData name="Gino Masini" userId="446cd9d3-d73a-4f5c-b87e-4610f52c71cf" providerId="ADAL" clId="{F34624A3-BE1C-47A3-82D1-B3F08D682DA8}" dt="2020-08-19T11:02:14.978" v="242" actId="478"/>
          <ac:picMkLst>
            <pc:docMk/>
            <pc:sldMk cId="3993749406" sldId="258"/>
            <ac:picMk id="3" creationId="{67C69922-5168-48A8-811A-DF1A5DFCDB3E}"/>
          </ac:picMkLst>
        </pc:picChg>
        <pc:picChg chg="add del mod">
          <ac:chgData name="Gino Masini" userId="446cd9d3-d73a-4f5c-b87e-4610f52c71cf" providerId="ADAL" clId="{F34624A3-BE1C-47A3-82D1-B3F08D682DA8}" dt="2020-08-21T15:12:55.680" v="977" actId="478"/>
          <ac:picMkLst>
            <pc:docMk/>
            <pc:sldMk cId="3993749406" sldId="258"/>
            <ac:picMk id="3" creationId="{A6ACF5B4-1ABB-4708-8B4E-5519689FD617}"/>
          </ac:picMkLst>
        </pc:picChg>
        <pc:picChg chg="del">
          <ac:chgData name="Gino Masini" userId="446cd9d3-d73a-4f5c-b87e-4610f52c71cf" providerId="ADAL" clId="{F34624A3-BE1C-47A3-82D1-B3F08D682DA8}" dt="2020-08-19T11:00:32.117" v="144" actId="478"/>
          <ac:picMkLst>
            <pc:docMk/>
            <pc:sldMk cId="3993749406" sldId="258"/>
            <ac:picMk id="4" creationId="{CCF22417-D18C-46FB-AD01-031A7BCCB33F}"/>
          </ac:picMkLst>
        </pc:picChg>
        <pc:picChg chg="add mod">
          <ac:chgData name="Gino Masini" userId="446cd9d3-d73a-4f5c-b87e-4610f52c71cf" providerId="ADAL" clId="{F34624A3-BE1C-47A3-82D1-B3F08D682DA8}" dt="2020-08-21T15:13:44.610" v="984" actId="1076"/>
          <ac:picMkLst>
            <pc:docMk/>
            <pc:sldMk cId="3993749406" sldId="258"/>
            <ac:picMk id="8" creationId="{ECFFBF16-EF46-42E5-918A-5457D87D57DC}"/>
          </ac:picMkLst>
        </pc:picChg>
        <pc:picChg chg="add del mod">
          <ac:chgData name="Gino Masini" userId="446cd9d3-d73a-4f5c-b87e-4610f52c71cf" providerId="ADAL" clId="{F34624A3-BE1C-47A3-82D1-B3F08D682DA8}" dt="2020-08-21T15:12:11.331" v="965" actId="478"/>
          <ac:picMkLst>
            <pc:docMk/>
            <pc:sldMk cId="3993749406" sldId="258"/>
            <ac:picMk id="9" creationId="{48ACD49E-AFA1-4616-A42D-2ECC6571B2D9}"/>
          </ac:picMkLst>
        </pc:picChg>
      </pc:sldChg>
      <pc:sldChg chg="addSp delSp modSp">
        <pc:chgData name="Gino Masini" userId="446cd9d3-d73a-4f5c-b87e-4610f52c71cf" providerId="ADAL" clId="{F34624A3-BE1C-47A3-82D1-B3F08D682DA8}" dt="2020-08-20T08:57:42.358" v="927" actId="20577"/>
        <pc:sldMkLst>
          <pc:docMk/>
          <pc:sldMk cId="2081805207" sldId="259"/>
        </pc:sldMkLst>
        <pc:spChg chg="mod">
          <ac:chgData name="Gino Masini" userId="446cd9d3-d73a-4f5c-b87e-4610f52c71cf" providerId="ADAL" clId="{F34624A3-BE1C-47A3-82D1-B3F08D682DA8}" dt="2020-08-19T11:04:19.620" v="293" actId="20577"/>
          <ac:spMkLst>
            <pc:docMk/>
            <pc:sldMk cId="2081805207" sldId="259"/>
            <ac:spMk id="6" creationId="{8BEBC329-242C-4B24-A11B-C129ADFDB6F5}"/>
          </ac:spMkLst>
        </pc:spChg>
        <pc:spChg chg="mod">
          <ac:chgData name="Gino Masini" userId="446cd9d3-d73a-4f5c-b87e-4610f52c71cf" providerId="ADAL" clId="{F34624A3-BE1C-47A3-82D1-B3F08D682DA8}" dt="2020-08-19T11:04:25.149" v="305" actId="20577"/>
          <ac:spMkLst>
            <pc:docMk/>
            <pc:sldMk cId="2081805207" sldId="259"/>
            <ac:spMk id="7" creationId="{D55A1009-9EF8-49CB-8953-BA24786C9068}"/>
          </ac:spMkLst>
        </pc:spChg>
        <pc:spChg chg="mod">
          <ac:chgData name="Gino Masini" userId="446cd9d3-d73a-4f5c-b87e-4610f52c71cf" providerId="ADAL" clId="{F34624A3-BE1C-47A3-82D1-B3F08D682DA8}" dt="2020-08-20T08:57:42.358" v="927" actId="20577"/>
          <ac:spMkLst>
            <pc:docMk/>
            <pc:sldMk cId="2081805207" sldId="259"/>
            <ac:spMk id="11" creationId="{9F60F668-532B-4485-9146-C131A2894275}"/>
          </ac:spMkLst>
        </pc:spChg>
        <pc:picChg chg="del">
          <ac:chgData name="Gino Masini" userId="446cd9d3-d73a-4f5c-b87e-4610f52c71cf" providerId="ADAL" clId="{F34624A3-BE1C-47A3-82D1-B3F08D682DA8}" dt="2020-08-19T11:04:14.803" v="278" actId="478"/>
          <ac:picMkLst>
            <pc:docMk/>
            <pc:sldMk cId="2081805207" sldId="259"/>
            <ac:picMk id="3" creationId="{898059D7-A73E-40A2-B45C-7C7D0DD5B9AE}"/>
          </ac:picMkLst>
        </pc:picChg>
        <pc:picChg chg="add mod">
          <ac:chgData name="Gino Masini" userId="446cd9d3-d73a-4f5c-b87e-4610f52c71cf" providerId="ADAL" clId="{F34624A3-BE1C-47A3-82D1-B3F08D682DA8}" dt="2020-08-19T11:07:01.781" v="584" actId="1076"/>
          <ac:picMkLst>
            <pc:docMk/>
            <pc:sldMk cId="2081805207" sldId="259"/>
            <ac:picMk id="4" creationId="{9D054663-5FF0-453F-AF8E-F04A2A362BDB}"/>
          </ac:picMkLst>
        </pc:picChg>
      </pc:sldChg>
      <pc:sldChg chg="addSp delSp modSp add">
        <pc:chgData name="Gino Masini" userId="446cd9d3-d73a-4f5c-b87e-4610f52c71cf" providerId="ADAL" clId="{F34624A3-BE1C-47A3-82D1-B3F08D682DA8}" dt="2020-08-20T08:59:46.741" v="964" actId="20577"/>
        <pc:sldMkLst>
          <pc:docMk/>
          <pc:sldMk cId="1180803331" sldId="260"/>
        </pc:sldMkLst>
        <pc:spChg chg="mod">
          <ac:chgData name="Gino Masini" userId="446cd9d3-d73a-4f5c-b87e-4610f52c71cf" providerId="ADAL" clId="{F34624A3-BE1C-47A3-82D1-B3F08D682DA8}" dt="2020-08-20T08:59:46.741" v="964" actId="20577"/>
          <ac:spMkLst>
            <pc:docMk/>
            <pc:sldMk cId="1180803331" sldId="260"/>
            <ac:spMk id="6" creationId="{8BEBC329-242C-4B24-A11B-C129ADFDB6F5}"/>
          </ac:spMkLst>
        </pc:spChg>
        <pc:spChg chg="mod">
          <ac:chgData name="Gino Masini" userId="446cd9d3-d73a-4f5c-b87e-4610f52c71cf" providerId="ADAL" clId="{F34624A3-BE1C-47A3-82D1-B3F08D682DA8}" dt="2020-08-20T08:53:08" v="860" actId="20577"/>
          <ac:spMkLst>
            <pc:docMk/>
            <pc:sldMk cId="1180803331" sldId="260"/>
            <ac:spMk id="7" creationId="{D55A1009-9EF8-49CB-8953-BA24786C9068}"/>
          </ac:spMkLst>
        </pc:spChg>
        <pc:spChg chg="mod">
          <ac:chgData name="Gino Masini" userId="446cd9d3-d73a-4f5c-b87e-4610f52c71cf" providerId="ADAL" clId="{F34624A3-BE1C-47A3-82D1-B3F08D682DA8}" dt="2020-08-20T08:55:37.513" v="924" actId="313"/>
          <ac:spMkLst>
            <pc:docMk/>
            <pc:sldMk cId="1180803331" sldId="260"/>
            <ac:spMk id="11" creationId="{9F60F668-532B-4485-9146-C131A2894275}"/>
          </ac:spMkLst>
        </pc:spChg>
        <pc:graphicFrameChg chg="add del mod">
          <ac:chgData name="Gino Masini" userId="446cd9d3-d73a-4f5c-b87e-4610f52c71cf" providerId="ADAL" clId="{F34624A3-BE1C-47A3-82D1-B3F08D682DA8}" dt="2020-08-20T08:50:28.177" v="841" actId="478"/>
          <ac:graphicFrameMkLst>
            <pc:docMk/>
            <pc:sldMk cId="1180803331" sldId="260"/>
            <ac:graphicFrameMk id="2" creationId="{D56B7480-913D-4290-8F68-4C4A16AAE1AF}"/>
          </ac:graphicFrameMkLst>
        </pc:graphicFrameChg>
        <pc:picChg chg="del">
          <ac:chgData name="Gino Masini" userId="446cd9d3-d73a-4f5c-b87e-4610f52c71cf" providerId="ADAL" clId="{F34624A3-BE1C-47A3-82D1-B3F08D682DA8}" dt="2020-08-20T08:49:55.144" v="822" actId="478"/>
          <ac:picMkLst>
            <pc:docMk/>
            <pc:sldMk cId="1180803331" sldId="260"/>
            <ac:picMk id="4" creationId="{9D054663-5FF0-453F-AF8E-F04A2A362BDB}"/>
          </ac:picMkLst>
        </pc:picChg>
        <pc:picChg chg="add mod">
          <ac:chgData name="Gino Masini" userId="446cd9d3-d73a-4f5c-b87e-4610f52c71cf" providerId="ADAL" clId="{F34624A3-BE1C-47A3-82D1-B3F08D682DA8}" dt="2020-08-20T08:52:16.447" v="849" actId="1076"/>
          <ac:picMkLst>
            <pc:docMk/>
            <pc:sldMk cId="1180803331" sldId="260"/>
            <ac:picMk id="8" creationId="{F4CF6A3D-8069-4066-80C5-139AC24E66E5}"/>
          </ac:picMkLst>
        </pc:picChg>
      </pc:sldChg>
    </pc:docChg>
  </pc:docChgLst>
  <pc:docChgLst>
    <pc:chgData name="Gino Masini" userId="446cd9d3-d73a-4f5c-b87e-4610f52c71cf" providerId="ADAL" clId="{F337CEE4-34E6-469A-8661-5086B67CB67E}"/>
    <pc:docChg chg="undo custSel addSld modSld">
      <pc:chgData name="Gino Masini" userId="446cd9d3-d73a-4f5c-b87e-4610f52c71cf" providerId="ADAL" clId="{F337CEE4-34E6-469A-8661-5086B67CB67E}" dt="2020-02-27T19:08:20.154" v="781" actId="13926"/>
      <pc:docMkLst>
        <pc:docMk/>
      </pc:docMkLst>
      <pc:sldChg chg="addSp delSp modSp add">
        <pc:chgData name="Gino Masini" userId="446cd9d3-d73a-4f5c-b87e-4610f52c71cf" providerId="ADAL" clId="{F337CEE4-34E6-469A-8661-5086B67CB67E}" dt="2020-02-27T19:08:20.154" v="781" actId="13926"/>
        <pc:sldMkLst>
          <pc:docMk/>
          <pc:sldMk cId="721874035" sldId="257"/>
        </pc:sldMkLst>
        <pc:spChg chg="mod">
          <ac:chgData name="Gino Masini" userId="446cd9d3-d73a-4f5c-b87e-4610f52c71cf" providerId="ADAL" clId="{F337CEE4-34E6-469A-8661-5086B67CB67E}" dt="2020-02-27T19:08:20.154" v="781" actId="13926"/>
          <ac:spMkLst>
            <pc:docMk/>
            <pc:sldMk cId="721874035" sldId="257"/>
            <ac:spMk id="6" creationId="{8BEBC329-242C-4B24-A11B-C129ADFDB6F5}"/>
          </ac:spMkLst>
        </pc:spChg>
        <pc:spChg chg="mod">
          <ac:chgData name="Gino Masini" userId="446cd9d3-d73a-4f5c-b87e-4610f52c71cf" providerId="ADAL" clId="{F337CEE4-34E6-469A-8661-5086B67CB67E}" dt="2020-02-18T17:07:24.650" v="47" actId="20577"/>
          <ac:spMkLst>
            <pc:docMk/>
            <pc:sldMk cId="721874035" sldId="257"/>
            <ac:spMk id="7" creationId="{D55A1009-9EF8-49CB-8953-BA24786C9068}"/>
          </ac:spMkLst>
        </pc:spChg>
        <pc:spChg chg="mod">
          <ac:chgData name="Gino Masini" userId="446cd9d3-d73a-4f5c-b87e-4610f52c71cf" providerId="ADAL" clId="{F337CEE4-34E6-469A-8661-5086B67CB67E}" dt="2020-02-18T17:31:49.207" v="394" actId="20577"/>
          <ac:spMkLst>
            <pc:docMk/>
            <pc:sldMk cId="721874035" sldId="257"/>
            <ac:spMk id="11" creationId="{9F60F668-532B-4485-9146-C131A2894275}"/>
          </ac:spMkLst>
        </pc:spChg>
        <pc:picChg chg="add del mod">
          <ac:chgData name="Gino Masini" userId="446cd9d3-d73a-4f5c-b87e-4610f52c71cf" providerId="ADAL" clId="{F337CEE4-34E6-469A-8661-5086B67CB67E}" dt="2020-02-18T17:27:11.344" v="325" actId="478"/>
          <ac:picMkLst>
            <pc:docMk/>
            <pc:sldMk cId="721874035" sldId="257"/>
            <ac:picMk id="2" creationId="{4609FC27-E75E-41BC-BFBD-873F932CFC0A}"/>
          </ac:picMkLst>
        </pc:picChg>
        <pc:picChg chg="add del mod ord">
          <ac:chgData name="Gino Masini" userId="446cd9d3-d73a-4f5c-b87e-4610f52c71cf" providerId="ADAL" clId="{F337CEE4-34E6-469A-8661-5086B67CB67E}" dt="2020-02-18T17:28:58.968" v="347" actId="478"/>
          <ac:picMkLst>
            <pc:docMk/>
            <pc:sldMk cId="721874035" sldId="257"/>
            <ac:picMk id="4" creationId="{7FA4CA8C-632F-4965-AA82-800A26F240FE}"/>
          </ac:picMkLst>
        </pc:picChg>
        <pc:picChg chg="add mod">
          <ac:chgData name="Gino Masini" userId="446cd9d3-d73a-4f5c-b87e-4610f52c71cf" providerId="ADAL" clId="{F337CEE4-34E6-469A-8661-5086B67CB67E}" dt="2020-02-18T17:30:01.911" v="351" actId="1076"/>
          <ac:picMkLst>
            <pc:docMk/>
            <pc:sldMk cId="721874035" sldId="257"/>
            <ac:picMk id="9" creationId="{A90EB701-CA01-4009-83CF-A7800216B57D}"/>
          </ac:picMkLst>
        </pc:picChg>
        <pc:picChg chg="del">
          <ac:chgData name="Gino Masini" userId="446cd9d3-d73a-4f5c-b87e-4610f52c71cf" providerId="ADAL" clId="{F337CEE4-34E6-469A-8661-5086B67CB67E}" dt="2020-02-18T17:04:26.802" v="21" actId="478"/>
          <ac:picMkLst>
            <pc:docMk/>
            <pc:sldMk cId="721874035" sldId="257"/>
            <ac:picMk id="12" creationId="{C57A57DB-238A-4B79-8179-762F81F56F00}"/>
          </ac:picMkLst>
        </pc:picChg>
      </pc:sldChg>
      <pc:sldChg chg="addSp delSp modSp add">
        <pc:chgData name="Gino Masini" userId="446cd9d3-d73a-4f5c-b87e-4610f52c71cf" providerId="ADAL" clId="{F337CEE4-34E6-469A-8661-5086B67CB67E}" dt="2020-02-27T19:07:26.620" v="777" actId="20577"/>
        <pc:sldMkLst>
          <pc:docMk/>
          <pc:sldMk cId="3993749406" sldId="258"/>
        </pc:sldMkLst>
        <pc:spChg chg="mod">
          <ac:chgData name="Gino Masini" userId="446cd9d3-d73a-4f5c-b87e-4610f52c71cf" providerId="ADAL" clId="{F337CEE4-34E6-469A-8661-5086B67CB67E}" dt="2020-02-27T19:06:20.761" v="747" actId="20577"/>
          <ac:spMkLst>
            <pc:docMk/>
            <pc:sldMk cId="3993749406" sldId="258"/>
            <ac:spMk id="6" creationId="{8BEBC329-242C-4B24-A11B-C129ADFDB6F5}"/>
          </ac:spMkLst>
        </pc:spChg>
        <pc:spChg chg="mod">
          <ac:chgData name="Gino Masini" userId="446cd9d3-d73a-4f5c-b87e-4610f52c71cf" providerId="ADAL" clId="{F337CEE4-34E6-469A-8661-5086B67CB67E}" dt="2020-02-27T19:05:05.978" v="496" actId="20577"/>
          <ac:spMkLst>
            <pc:docMk/>
            <pc:sldMk cId="3993749406" sldId="258"/>
            <ac:spMk id="7" creationId="{D55A1009-9EF8-49CB-8953-BA24786C9068}"/>
          </ac:spMkLst>
        </pc:spChg>
        <pc:spChg chg="mod">
          <ac:chgData name="Gino Masini" userId="446cd9d3-d73a-4f5c-b87e-4610f52c71cf" providerId="ADAL" clId="{F337CEE4-34E6-469A-8661-5086B67CB67E}" dt="2020-02-27T19:07:26.620" v="777" actId="20577"/>
          <ac:spMkLst>
            <pc:docMk/>
            <pc:sldMk cId="3993749406" sldId="258"/>
            <ac:spMk id="11" creationId="{9F60F668-532B-4485-9146-C131A2894275}"/>
          </ac:spMkLst>
        </pc:spChg>
        <pc:picChg chg="add mod">
          <ac:chgData name="Gino Masini" userId="446cd9d3-d73a-4f5c-b87e-4610f52c71cf" providerId="ADAL" clId="{F337CEE4-34E6-469A-8661-5086B67CB67E}" dt="2020-02-27T19:06:43.829" v="753" actId="1076"/>
          <ac:picMkLst>
            <pc:docMk/>
            <pc:sldMk cId="3993749406" sldId="258"/>
            <ac:picMk id="3" creationId="{B3E4D413-79A4-4E9C-915A-2CE0B92726F0}"/>
          </ac:picMkLst>
        </pc:picChg>
        <pc:picChg chg="del">
          <ac:chgData name="Gino Masini" userId="446cd9d3-d73a-4f5c-b87e-4610f52c71cf" providerId="ADAL" clId="{F337CEE4-34E6-469A-8661-5086B67CB67E}" dt="2020-02-27T19:04:10.071" v="396" actId="478"/>
          <ac:picMkLst>
            <pc:docMk/>
            <pc:sldMk cId="3993749406" sldId="258"/>
            <ac:picMk id="9" creationId="{A90EB701-CA01-4009-83CF-A7800216B57D}"/>
          </ac:picMkLst>
        </pc:picChg>
      </pc:sldChg>
    </pc:docChg>
  </pc:docChgLst>
  <pc:docChgLst>
    <pc:chgData name="Gino Masini" userId="446cd9d3-d73a-4f5c-b87e-4610f52c71cf" providerId="ADAL" clId="{FDE61510-F18A-4786-9EE9-BA4D3C792971}"/>
    <pc:docChg chg="addSld modSld">
      <pc:chgData name="Gino Masini" userId="446cd9d3-d73a-4f5c-b87e-4610f52c71cf" providerId="ADAL" clId="{FDE61510-F18A-4786-9EE9-BA4D3C792971}" dt="2019-08-22T10:28:00.539" v="129" actId="20577"/>
      <pc:docMkLst>
        <pc:docMk/>
      </pc:docMkLst>
      <pc:sldChg chg="modSp">
        <pc:chgData name="Gino Masini" userId="446cd9d3-d73a-4f5c-b87e-4610f52c71cf" providerId="ADAL" clId="{FDE61510-F18A-4786-9EE9-BA4D3C792971}" dt="2019-08-22T10:28:00.539" v="129" actId="20577"/>
        <pc:sldMkLst>
          <pc:docMk/>
          <pc:sldMk cId="3151443334" sldId="256"/>
        </pc:sldMkLst>
        <pc:spChg chg="mod">
          <ac:chgData name="Gino Masini" userId="446cd9d3-d73a-4f5c-b87e-4610f52c71cf" providerId="ADAL" clId="{FDE61510-F18A-4786-9EE9-BA4D3C792971}" dt="2019-08-22T10:28:00.539" v="129" actId="20577"/>
          <ac:spMkLst>
            <pc:docMk/>
            <pc:sldMk cId="3151443334" sldId="256"/>
            <ac:spMk id="11" creationId="{9F60F668-532B-4485-9146-C131A2894275}"/>
          </ac:spMkLst>
        </pc:spChg>
      </pc:sldChg>
      <pc:sldChg chg="add">
        <pc:chgData name="Gino Masini" userId="446cd9d3-d73a-4f5c-b87e-4610f52c71cf" providerId="ADAL" clId="{FDE61510-F18A-4786-9EE9-BA4D3C792971}" dt="2019-08-22T10:25:09.354" v="0"/>
        <pc:sldMkLst>
          <pc:docMk/>
          <pc:sldMk cId="3790921745" sldId="257"/>
        </pc:sldMkLst>
      </pc:sldChg>
    </pc:docChg>
  </pc:docChgLst>
  <pc:docChgLst>
    <pc:chgData name="Gino Masini" userId="446cd9d3-d73a-4f5c-b87e-4610f52c71cf" providerId="ADAL" clId="{3A6D236C-19BE-4EC7-A26F-2201885B79DA}"/>
    <pc:docChg chg="addSld modSld">
      <pc:chgData name="Gino Masini" userId="446cd9d3-d73a-4f5c-b87e-4610f52c71cf" providerId="ADAL" clId="{3A6D236C-19BE-4EC7-A26F-2201885B79DA}" dt="2020-06-11T09:45:01.981" v="17" actId="931"/>
      <pc:docMkLst>
        <pc:docMk/>
      </pc:docMkLst>
      <pc:sldChg chg="addSp modSp">
        <pc:chgData name="Gino Masini" userId="446cd9d3-d73a-4f5c-b87e-4610f52c71cf" providerId="ADAL" clId="{3A6D236C-19BE-4EC7-A26F-2201885B79DA}" dt="2020-06-11T09:45:01.981" v="17" actId="931"/>
        <pc:sldMkLst>
          <pc:docMk/>
          <pc:sldMk cId="3993749406" sldId="258"/>
        </pc:sldMkLst>
        <pc:spChg chg="mod">
          <ac:chgData name="Gino Masini" userId="446cd9d3-d73a-4f5c-b87e-4610f52c71cf" providerId="ADAL" clId="{3A6D236C-19BE-4EC7-A26F-2201885B79DA}" dt="2020-06-04T12:53:11.577" v="15" actId="20577"/>
          <ac:spMkLst>
            <pc:docMk/>
            <pc:sldMk cId="3993749406" sldId="258"/>
            <ac:spMk id="11" creationId="{9F60F668-532B-4485-9146-C131A2894275}"/>
          </ac:spMkLst>
        </pc:spChg>
        <pc:picChg chg="add mod">
          <ac:chgData name="Gino Masini" userId="446cd9d3-d73a-4f5c-b87e-4610f52c71cf" providerId="ADAL" clId="{3A6D236C-19BE-4EC7-A26F-2201885B79DA}" dt="2020-06-11T09:45:01.981" v="17" actId="931"/>
          <ac:picMkLst>
            <pc:docMk/>
            <pc:sldMk cId="3993749406" sldId="258"/>
            <ac:picMk id="4" creationId="{CCF22417-D18C-46FB-AD01-031A7BCCB33F}"/>
          </ac:picMkLst>
        </pc:picChg>
      </pc:sldChg>
      <pc:sldChg chg="add">
        <pc:chgData name="Gino Masini" userId="446cd9d3-d73a-4f5c-b87e-4610f52c71cf" providerId="ADAL" clId="{3A6D236C-19BE-4EC7-A26F-2201885B79DA}" dt="2020-06-11T09:39:23.676" v="16"/>
        <pc:sldMkLst>
          <pc:docMk/>
          <pc:sldMk cId="2081805207" sldId="259"/>
        </pc:sldMkLst>
      </pc:sldChg>
    </pc:docChg>
  </pc:docChgLst>
  <pc:docChgLst>
    <pc:chgData name="Gino Masini" userId="446cd9d3-d73a-4f5c-b87e-4610f52c71cf" providerId="ADAL" clId="{D47A96C7-3CB9-4060-98B2-35853B0344CA}"/>
    <pc:docChg chg="undo redo custSel addSld modSld">
      <pc:chgData name="Gino Masini" userId="446cd9d3-d73a-4f5c-b87e-4610f52c71cf" providerId="ADAL" clId="{D47A96C7-3CB9-4060-98B2-35853B0344CA}" dt="2020-04-29T12:46:21.550" v="165" actId="20577"/>
      <pc:docMkLst>
        <pc:docMk/>
      </pc:docMkLst>
      <pc:sldChg chg="modSp">
        <pc:chgData name="Gino Masini" userId="446cd9d3-d73a-4f5c-b87e-4610f52c71cf" providerId="ADAL" clId="{D47A96C7-3CB9-4060-98B2-35853B0344CA}" dt="2020-04-29T07:24:11.034" v="23" actId="20577"/>
        <pc:sldMkLst>
          <pc:docMk/>
          <pc:sldMk cId="3993749406" sldId="258"/>
        </pc:sldMkLst>
        <pc:spChg chg="mod">
          <ac:chgData name="Gino Masini" userId="446cd9d3-d73a-4f5c-b87e-4610f52c71cf" providerId="ADAL" clId="{D47A96C7-3CB9-4060-98B2-35853B0344CA}" dt="2020-04-29T07:24:11.034" v="23" actId="20577"/>
          <ac:spMkLst>
            <pc:docMk/>
            <pc:sldMk cId="3993749406" sldId="258"/>
            <ac:spMk id="11" creationId="{9F60F668-532B-4485-9146-C131A2894275}"/>
          </ac:spMkLst>
        </pc:spChg>
      </pc:sldChg>
      <pc:sldChg chg="addSp delSp modSp add">
        <pc:chgData name="Gino Masini" userId="446cd9d3-d73a-4f5c-b87e-4610f52c71cf" providerId="ADAL" clId="{D47A96C7-3CB9-4060-98B2-35853B0344CA}" dt="2020-04-29T12:46:21.550" v="165" actId="20577"/>
        <pc:sldMkLst>
          <pc:docMk/>
          <pc:sldMk cId="2664139851" sldId="259"/>
        </pc:sldMkLst>
        <pc:spChg chg="mod">
          <ac:chgData name="Gino Masini" userId="446cd9d3-d73a-4f5c-b87e-4610f52c71cf" providerId="ADAL" clId="{D47A96C7-3CB9-4060-98B2-35853B0344CA}" dt="2020-04-29T12:43:01.679" v="28" actId="20577"/>
          <ac:spMkLst>
            <pc:docMk/>
            <pc:sldMk cId="2664139851" sldId="259"/>
            <ac:spMk id="6" creationId="{8BEBC329-242C-4B24-A11B-C129ADFDB6F5}"/>
          </ac:spMkLst>
        </pc:spChg>
        <pc:spChg chg="mod">
          <ac:chgData name="Gino Masini" userId="446cd9d3-d73a-4f5c-b87e-4610f52c71cf" providerId="ADAL" clId="{D47A96C7-3CB9-4060-98B2-35853B0344CA}" dt="2020-04-29T12:43:13.906" v="56" actId="20577"/>
          <ac:spMkLst>
            <pc:docMk/>
            <pc:sldMk cId="2664139851" sldId="259"/>
            <ac:spMk id="7" creationId="{D55A1009-9EF8-49CB-8953-BA24786C9068}"/>
          </ac:spMkLst>
        </pc:spChg>
        <pc:spChg chg="mod">
          <ac:chgData name="Gino Masini" userId="446cd9d3-d73a-4f5c-b87e-4610f52c71cf" providerId="ADAL" clId="{D47A96C7-3CB9-4060-98B2-35853B0344CA}" dt="2020-04-29T12:46:21.550" v="165" actId="20577"/>
          <ac:spMkLst>
            <pc:docMk/>
            <pc:sldMk cId="2664139851" sldId="259"/>
            <ac:spMk id="11" creationId="{9F60F668-532B-4485-9146-C131A2894275}"/>
          </ac:spMkLst>
        </pc:spChg>
        <pc:spChg chg="add del topLvl">
          <ac:chgData name="Gino Masini" userId="446cd9d3-d73a-4f5c-b87e-4610f52c71cf" providerId="ADAL" clId="{D47A96C7-3CB9-4060-98B2-35853B0344CA}" dt="2020-04-29T12:45:42.582" v="156" actId="478"/>
          <ac:spMkLst>
            <pc:docMk/>
            <pc:sldMk cId="2664139851" sldId="259"/>
            <ac:spMk id="14" creationId="{D86ACF3A-9967-4500-B4B0-47E315D6460E}"/>
          </ac:spMkLst>
        </pc:spChg>
        <pc:spChg chg="del topLvl">
          <ac:chgData name="Gino Masini" userId="446cd9d3-d73a-4f5c-b87e-4610f52c71cf" providerId="ADAL" clId="{D47A96C7-3CB9-4060-98B2-35853B0344CA}" dt="2020-04-29T12:45:42.582" v="156" actId="478"/>
          <ac:spMkLst>
            <pc:docMk/>
            <pc:sldMk cId="2664139851" sldId="259"/>
            <ac:spMk id="15" creationId="{C1015EAE-E709-4A2D-AE58-418C79CF4005}"/>
          </ac:spMkLst>
        </pc:spChg>
        <pc:grpChg chg="add del">
          <ac:chgData name="Gino Masini" userId="446cd9d3-d73a-4f5c-b87e-4610f52c71cf" providerId="ADAL" clId="{D47A96C7-3CB9-4060-98B2-35853B0344CA}" dt="2020-04-29T12:45:42.582" v="156" actId="478"/>
          <ac:grpSpMkLst>
            <pc:docMk/>
            <pc:sldMk cId="2664139851" sldId="259"/>
            <ac:grpSpMk id="16" creationId="{2DABD679-06A3-4B8B-BA48-6942AC798EE3}"/>
          </ac:grpSpMkLst>
        </pc:grpChg>
        <pc:graphicFrameChg chg="add del mod">
          <ac:chgData name="Gino Masini" userId="446cd9d3-d73a-4f5c-b87e-4610f52c71cf" providerId="ADAL" clId="{D47A96C7-3CB9-4060-98B2-35853B0344CA}" dt="2020-04-29T12:45:02.263" v="147"/>
          <ac:graphicFrameMkLst>
            <pc:docMk/>
            <pc:sldMk cId="2664139851" sldId="259"/>
            <ac:graphicFrameMk id="2" creationId="{64B80DB5-B8E3-4875-A1D6-8EA0409D86E5}"/>
          </ac:graphicFrameMkLst>
        </pc:graphicFrameChg>
        <pc:graphicFrameChg chg="add del mod">
          <ac:chgData name="Gino Masini" userId="446cd9d3-d73a-4f5c-b87e-4610f52c71cf" providerId="ADAL" clId="{D47A96C7-3CB9-4060-98B2-35853B0344CA}" dt="2020-04-29T12:45:29.891" v="151"/>
          <ac:graphicFrameMkLst>
            <pc:docMk/>
            <pc:sldMk cId="2664139851" sldId="259"/>
            <ac:graphicFrameMk id="3" creationId="{EDBF5618-A063-4EAA-A44A-F18AA49F05F9}"/>
          </ac:graphicFrameMkLst>
        </pc:graphicFrameChg>
        <pc:picChg chg="del">
          <ac:chgData name="Gino Masini" userId="446cd9d3-d73a-4f5c-b87e-4610f52c71cf" providerId="ADAL" clId="{D47A96C7-3CB9-4060-98B2-35853B0344CA}" dt="2020-04-29T12:43:03.055" v="29" actId="478"/>
          <ac:picMkLst>
            <pc:docMk/>
            <pc:sldMk cId="2664139851" sldId="259"/>
            <ac:picMk id="4" creationId="{26C1E0C1-CF7C-413E-A12E-FC8D13246AD4}"/>
          </ac:picMkLst>
        </pc:picChg>
        <pc:picChg chg="add del">
          <ac:chgData name="Gino Masini" userId="446cd9d3-d73a-4f5c-b87e-4610f52c71cf" providerId="ADAL" clId="{D47A96C7-3CB9-4060-98B2-35853B0344CA}" dt="2020-04-29T12:45:46.598" v="158" actId="478"/>
          <ac:picMkLst>
            <pc:docMk/>
            <pc:sldMk cId="2664139851" sldId="259"/>
            <ac:picMk id="5" creationId="{1BDAC0A5-6CE0-4618-9683-FCEFBCEB1E87}"/>
          </ac:picMkLst>
        </pc:picChg>
        <pc:picChg chg="add mod">
          <ac:chgData name="Gino Masini" userId="446cd9d3-d73a-4f5c-b87e-4610f52c71cf" providerId="ADAL" clId="{D47A96C7-3CB9-4060-98B2-35853B0344CA}" dt="2020-04-29T12:46:14.142" v="163" actId="1076"/>
          <ac:picMkLst>
            <pc:docMk/>
            <pc:sldMk cId="2664139851" sldId="259"/>
            <ac:picMk id="9" creationId="{0265D274-6B17-4B81-AADE-158A4BE032F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95EF0-170E-4E05-8FE5-F1F35BFEF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BB4509-4CC2-45F2-A2C4-F5D03AFF71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CAF913-7256-44B0-8B1F-64C9BF74E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FA8A-3BE7-4A40-B278-B3A186ACDA65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1D9547-1428-48C8-A64C-0481635D8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E06B30-AE6F-4E93-BBC1-409CC9481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77A2-2206-4130-AE50-4A49D2322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847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83EDC-49C5-4385-AFAF-B02EA7E61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C42C0-4FF9-4C0D-B766-A7F20FECC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1E2EA-6F53-4CCF-96C7-A2D117CA0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FA8A-3BE7-4A40-B278-B3A186ACDA65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03A3B-ECC5-45C3-9983-0AAEB1836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48DD8F-9E49-4D7E-A5C3-E103DCCCD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77A2-2206-4130-AE50-4A49D2322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12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0D58DF-0633-4B37-B6A6-5E9C9E1570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A8F908-5204-46FE-A687-AFB0CEDB5B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C4976-D59E-4922-89AA-17425435C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FA8A-3BE7-4A40-B278-B3A186ACDA65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D896D-F3D7-4E8B-B5CA-BFBE4EACC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12FB83-8BC6-4F2A-A3FA-1EA48C17F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77A2-2206-4130-AE50-4A49D2322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098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ADC88-ACCE-4152-B3AF-41C1C49F3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4BB26-754C-46EF-A08A-C01D202617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D933CB-8EA0-4AF5-A851-0750893A8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FA8A-3BE7-4A40-B278-B3A186ACDA65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F4B31-86A7-47C7-954C-4A26481E7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72EA0-B0C6-4EAB-A544-26421F4D2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77A2-2206-4130-AE50-4A49D2322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874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17E6A-7340-419F-863F-268A4DF9B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569E0B-706F-4CB9-B426-22C21B3A6E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3CE84-77DE-4455-8B10-42B7A404F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FA8A-3BE7-4A40-B278-B3A186ACDA65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389191-20A8-4513-81EE-FD555B8F2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302C04-7960-496E-B65F-1A16D0838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77A2-2206-4130-AE50-4A49D2322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675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EA5BC-042A-489B-87DF-D13667540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CAB7C-92DE-452C-B31B-0C27F69966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7A65C1-29DD-4B38-A080-C1B069EF6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EEE0E5-2642-4CAD-9C98-E4937657D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FA8A-3BE7-4A40-B278-B3A186ACDA65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AC8E5-C235-421B-8BD5-490159397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D36362-07C0-452D-BE76-0F783FA8A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77A2-2206-4130-AE50-4A49D2322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202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241DA-F8FA-4C2A-9714-186430458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9DB639-0186-4643-B32D-E1D282F065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2E0A40-EB75-4EA7-96C6-FFEBEA2D1B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DD5BEC-7560-4FE9-91C6-ED5991F781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FA02EB-6388-477F-874C-9D4E41EC69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01917B-400E-42CC-B964-07682CCA5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FA8A-3BE7-4A40-B278-B3A186ACDA65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D9E328-3AEA-40EF-977C-8FC76DB69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E3A8E8-8071-4A3F-8BE3-8C2BCE7F3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77A2-2206-4130-AE50-4A49D2322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586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327A7-DDC9-4550-84BB-32D147512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82FFF5-2010-41E7-9E15-E45609005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FA8A-3BE7-4A40-B278-B3A186ACDA65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CAB8CF-429C-4D49-AE6D-92AADE8BA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629BCF-A758-4478-98FA-CB85BEE12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77A2-2206-4130-AE50-4A49D2322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045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B8519A-DD6B-4E87-AF9F-B760066CD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FA8A-3BE7-4A40-B278-B3A186ACDA65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039473-256D-4078-9279-998ACF14F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CB0C5B-FDEB-4252-B214-CC40125E5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77A2-2206-4130-AE50-4A49D2322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28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E338D-C211-491A-A1F2-E45E16634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42664-4F75-4708-8889-BAD7595263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CF62C4-7740-4423-B99E-A83B6E5218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9772E2-45AA-42BC-A592-1107D384E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FA8A-3BE7-4A40-B278-B3A186ACDA65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83DED-7B4C-4FC5-8421-7A389B2EC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2CB5BD-1A9C-44D8-A335-D3965874C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77A2-2206-4130-AE50-4A49D2322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99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98B61-A909-48AD-BE33-5A3F2CEC5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BA0909-C781-40A1-9C20-4965B733BD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19F49B-E5C5-44DC-9974-F736E24903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A6550-A205-44D4-BB54-42B38CA30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FA8A-3BE7-4A40-B278-B3A186ACDA65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C3F09A-8895-4CE5-BEC2-1864CFD9A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B1A4FF-5156-4DA5-8D5B-21B442014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77A2-2206-4130-AE50-4A49D2322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241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271F64-2FFC-49EC-92D9-A27018CB0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FF5805-E06C-447C-B45A-B3CDB52718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0193C-F6CF-4AE7-9F01-C3DB5D8C22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4FA8A-3BE7-4A40-B278-B3A186ACDA65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7728C5-814D-4FF8-99C1-E2C2FF1639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ED7B56-5223-4E84-8EE7-8312A903E7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077A2-2206-4130-AE50-4A49D2322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854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BDAC0A5-6CE0-4618-9683-FCEFBCEB1E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53" y="3217"/>
            <a:ext cx="8840494" cy="6854783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2DABD679-06A3-4B8B-BA48-6942AC798EE3}"/>
              </a:ext>
            </a:extLst>
          </p:cNvPr>
          <p:cNvGrpSpPr/>
          <p:nvPr/>
        </p:nvGrpSpPr>
        <p:grpSpPr>
          <a:xfrm>
            <a:off x="1068639" y="895054"/>
            <a:ext cx="7006724" cy="5067759"/>
            <a:chOff x="1068637" y="892366"/>
            <a:chExt cx="7006724" cy="5067759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86ACF3A-9967-4500-B4B0-47E315D6460E}"/>
                </a:ext>
              </a:extLst>
            </p:cNvPr>
            <p:cNvSpPr/>
            <p:nvPr/>
          </p:nvSpPr>
          <p:spPr>
            <a:xfrm>
              <a:off x="1068637" y="892366"/>
              <a:ext cx="5632610" cy="506775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1015EAE-E709-4A2D-AE58-418C79CF4005}"/>
                </a:ext>
              </a:extLst>
            </p:cNvPr>
            <p:cNvSpPr/>
            <p:nvPr/>
          </p:nvSpPr>
          <p:spPr>
            <a:xfrm>
              <a:off x="6701246" y="892366"/>
              <a:ext cx="1374115" cy="319321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9F60F668-532B-4485-9146-C131A2894275}"/>
              </a:ext>
            </a:extLst>
          </p:cNvPr>
          <p:cNvSpPr txBox="1"/>
          <p:nvPr/>
        </p:nvSpPr>
        <p:spPr>
          <a:xfrm>
            <a:off x="1173536" y="4341766"/>
            <a:ext cx="53944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Bookman Old Style" panose="02050604050505020204" pitchFamily="18" charset="0"/>
              </a:rPr>
              <a:t>Agreeing with yourself can be very difficult at times, but not for him. He made an observation, then asked a question to others about it, received no answer, and eventually agreed with his own observation (“Yes. The example is correct.”). All in the same document (R3-211126).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1C9FAC9-ECB1-4D79-858F-93351880C8FC}"/>
              </a:ext>
            </a:extLst>
          </p:cNvPr>
          <p:cNvSpPr txBox="1"/>
          <p:nvPr/>
        </p:nvSpPr>
        <p:spPr>
          <a:xfrm>
            <a:off x="1068637" y="5478086"/>
            <a:ext cx="33045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Bookman Old Style" panose="02050604050505020204" pitchFamily="18" charset="0"/>
              </a:rPr>
              <a:t>The RAN3 Chairman</a:t>
            </a:r>
            <a:endParaRPr lang="en-US" sz="1200" dirty="0">
              <a:latin typeface="Bookman Old Style" panose="0205060405050502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5A1009-9EF8-49CB-8953-BA24786C9068}"/>
              </a:ext>
            </a:extLst>
          </p:cNvPr>
          <p:cNvSpPr txBox="1"/>
          <p:nvPr/>
        </p:nvSpPr>
        <p:spPr>
          <a:xfrm>
            <a:off x="1509823" y="3285361"/>
            <a:ext cx="612435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Bookman Old Style" panose="02050604050505020204" pitchFamily="18" charset="0"/>
              </a:rPr>
              <a:t>presented to</a:t>
            </a:r>
          </a:p>
          <a:p>
            <a:pPr algn="ctr"/>
            <a:r>
              <a:rPr lang="en-US" sz="2000" dirty="0">
                <a:latin typeface="Bookman Old Style" panose="02050604050505020204" pitchFamily="18" charset="0"/>
              </a:rPr>
              <a:t>PHILIPPE GODIN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EBC329-242C-4B24-A11B-C129ADFDB6F5}"/>
              </a:ext>
            </a:extLst>
          </p:cNvPr>
          <p:cNvSpPr txBox="1"/>
          <p:nvPr/>
        </p:nvSpPr>
        <p:spPr>
          <a:xfrm>
            <a:off x="1173536" y="1169579"/>
            <a:ext cx="66404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Engravers MT" panose="02090707080505020304" pitchFamily="18" charset="0"/>
              </a:rPr>
              <a:t>The “Agree with yourself” AWARD</a:t>
            </a:r>
          </a:p>
        </p:txBody>
      </p:sp>
      <p:pic>
        <p:nvPicPr>
          <p:cNvPr id="12" name="Picture 11" descr="Diagram&#10;&#10;Description automatically generated">
            <a:extLst>
              <a:ext uri="{FF2B5EF4-FFF2-40B4-BE49-F238E27FC236}">
                <a16:creationId xmlns:a16="http://schemas.microsoft.com/office/drawing/2014/main" id="{62357D36-7554-42F6-8530-63EEC0CDFC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1294" y="1945068"/>
            <a:ext cx="1469817" cy="1469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749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70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Bookman Old Style</vt:lpstr>
      <vt:lpstr>Calibri</vt:lpstr>
      <vt:lpstr>Calibri Light</vt:lpstr>
      <vt:lpstr>Engravers MT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Gino Masini</dc:creator>
  <cp:lastModifiedBy>Ericsson User</cp:lastModifiedBy>
  <cp:revision>66</cp:revision>
  <dcterms:created xsi:type="dcterms:W3CDTF">2018-03-14T09:49:48Z</dcterms:created>
  <dcterms:modified xsi:type="dcterms:W3CDTF">2021-02-04T10:12:36Z</dcterms:modified>
</cp:coreProperties>
</file>