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ntel" initials="Intel_1" lastIdx="6" clrIdx="0">
    <p:extLst>
      <p:ext uri="{19B8F6BF-5375-455C-9EA6-DF929625EA0E}">
        <p15:presenceInfo xmlns:p15="http://schemas.microsoft.com/office/powerpoint/2012/main" xmlns="" userId="Intel" providerId="None"/>
      </p:ext>
    </p:extLst>
  </p:cmAuthor>
  <p:cmAuthor id="2" name="Huawei - Chen Li" initials="ALi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57" autoAdjust="0"/>
  </p:normalViewPr>
  <p:slideViewPr>
    <p:cSldViewPr>
      <p:cViewPr varScale="1">
        <p:scale>
          <a:sx n="56" d="100"/>
          <a:sy n="56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A2EA4-E008-45FF-AB64-CB458CF24253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9DF512-BCD9-46FB-8D2C-0FFD0699BD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2530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DF512-BCD9-46FB-8D2C-0FFD0699BDB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8842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2F891-043D-4963-B21A-51AFC8424D6B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Way Forward for Fast RLF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Vodafone, </a:t>
            </a:r>
            <a:r>
              <a:rPr lang="en-US" altLang="zh-CN" dirty="0" err="1" smtClean="0"/>
              <a:t>MediaTek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Fast RLF Trigger conditions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b="1" dirty="0" smtClean="0"/>
              <a:t>Proposal 1: Use Fast RLF as today:</a:t>
            </a:r>
          </a:p>
          <a:p>
            <a:pPr lvl="1"/>
            <a:r>
              <a:rPr lang="en-US" altLang="zh-CN" dirty="0" smtClean="0"/>
              <a:t>Start measurement for </a:t>
            </a:r>
            <a:r>
              <a:rPr lang="en-US" altLang="zh-CN" dirty="0" err="1" smtClean="0"/>
              <a:t>neighbour</a:t>
            </a:r>
            <a:r>
              <a:rPr lang="en-US" altLang="zh-CN" dirty="0" smtClean="0"/>
              <a:t> cell based on RSRP criteria,</a:t>
            </a:r>
          </a:p>
          <a:p>
            <a:pPr lvl="1"/>
            <a:r>
              <a:rPr lang="en-US" altLang="zh-CN" dirty="0" err="1" smtClean="0"/>
              <a:t>Neighbour</a:t>
            </a:r>
            <a:r>
              <a:rPr lang="en-US" altLang="zh-CN" dirty="0" smtClean="0"/>
              <a:t> cell better offset than serving cell:  start T312, monitor recovery check</a:t>
            </a:r>
          </a:p>
          <a:p>
            <a:pPr lvl="1"/>
            <a:r>
              <a:rPr lang="en-US" altLang="zh-CN" dirty="0" smtClean="0"/>
              <a:t>T312 expires: move to the selected cell</a:t>
            </a:r>
          </a:p>
          <a:p>
            <a:pPr lvl="1"/>
            <a:r>
              <a:rPr lang="en-US" altLang="zh-CN" dirty="0" smtClean="0"/>
              <a:t>Need to create measurement gap</a:t>
            </a:r>
          </a:p>
          <a:p>
            <a:pPr lvl="1"/>
            <a:r>
              <a:rPr lang="en-US" altLang="zh-CN" sz="3000" b="1" dirty="0" smtClean="0"/>
              <a:t>Benefit: higher probability to find a better cell</a:t>
            </a:r>
          </a:p>
          <a:p>
            <a:pPr marL="342900" lvl="2" indent="-342900"/>
            <a:r>
              <a:rPr lang="en-US" altLang="zh-CN" sz="3200" b="1" dirty="0" smtClean="0"/>
              <a:t>Proposal 2: New </a:t>
            </a:r>
            <a:r>
              <a:rPr lang="en-US" altLang="zh-CN" sz="3200" b="1" dirty="0"/>
              <a:t>type of Fast RLF</a:t>
            </a:r>
          </a:p>
          <a:p>
            <a:pPr lvl="1"/>
            <a:r>
              <a:rPr lang="en-US" altLang="zh-CN" dirty="0" smtClean="0"/>
              <a:t>Detect PHY failure: start T310, start measurements of </a:t>
            </a:r>
            <a:r>
              <a:rPr lang="en-US" altLang="zh-CN" dirty="0" err="1" smtClean="0"/>
              <a:t>neighbour</a:t>
            </a:r>
            <a:r>
              <a:rPr lang="en-US" altLang="zh-CN" dirty="0" smtClean="0"/>
              <a:t> cells</a:t>
            </a:r>
          </a:p>
          <a:p>
            <a:pPr lvl="1"/>
            <a:r>
              <a:rPr lang="en-US" altLang="zh-CN" dirty="0" err="1" smtClean="0"/>
              <a:t>Neighbour</a:t>
            </a:r>
            <a:r>
              <a:rPr lang="en-US" altLang="zh-CN" dirty="0" smtClean="0"/>
              <a:t> cell better offset than serving cell: move to the selected cell</a:t>
            </a:r>
          </a:p>
          <a:p>
            <a:pPr lvl="1"/>
            <a:r>
              <a:rPr lang="en-US" altLang="zh-CN" dirty="0" smtClean="0"/>
              <a:t>T310 expires:  normal RLF mechanism</a:t>
            </a:r>
          </a:p>
          <a:p>
            <a:pPr lvl="1"/>
            <a:r>
              <a:rPr lang="en-US" altLang="zh-CN" sz="3000" b="1" dirty="0" smtClean="0"/>
              <a:t>Benefit: do not need measurement gaps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118</Words>
  <Application>Microsoft Office PowerPoint</Application>
  <PresentationFormat>全屏显示(4:3)</PresentationFormat>
  <Paragraphs>15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Way Forward for Fast RLF</vt:lpstr>
      <vt:lpstr>Fast RLF Trigger conditions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Huawei - Chen Li</dc:creator>
  <cp:keywords>CTPClassification=CTP_IC:VisualMarkings=</cp:keywords>
  <cp:lastModifiedBy>Huawei - Chen Li</cp:lastModifiedBy>
  <cp:revision>189</cp:revision>
  <dcterms:created xsi:type="dcterms:W3CDTF">2016-10-12T03:26:35Z</dcterms:created>
  <dcterms:modified xsi:type="dcterms:W3CDTF">2016-10-13T09:00:59Z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(2)hbkvay2uULb40hkUtpPIadyJsjNsCTUBrMF4HW816dg3JvAEDFP9p75mfboXvcY29djl36nv
cT2rMmKFpPWXnI1FEUsttnCHpgg4zmxFmCfHX+XHZlCSOD2n+xR01LZHRj3LqkhLixaaytZJ
wCc/U0muQTcg63I0cASbz/YRTuOXmkzD7DF9sExMz4GiaS+kN2llM0OVecpcPvvXsBa7qIhz
egNQiVW+BnVnqctmX0</vt:lpwstr>
  </property>
  <property fmtid="{D5CDD505-2E9C-101B-9397-08002B2CF9AE}" pid="3" name="_2015_ms_pID_7253431">
    <vt:lpwstr>2uJVbNBe351dnzw7TplaInto7dvRENJbCPWaH4ohFRrqnGBKbrICPR
E7IHU8qXUCFt7SgvlohgwbKn+nzbuxYQJilKs7ze7J9M/WfDbeh0ZQjz915SD8vVlO7h5S6C
S0NC6l5BsQiipA0605ji2iJa5SH96Re84UhtVE1LB9L1GBe7V0Jmpn4YEEmRAnCqN33HhbpG
VwyqEMWjbC84Bud8</vt:lpwstr>
  </property>
  <property fmtid="{D5CDD505-2E9C-101B-9397-08002B2CF9AE}" pid="4" name="TitusGUID">
    <vt:lpwstr>9bf01deb-26ee-4491-907e-a5cfadf9a32d</vt:lpwstr>
  </property>
  <property fmtid="{D5CDD505-2E9C-101B-9397-08002B2CF9AE}" pid="5" name="CTP_BU">
    <vt:lpwstr>NEXT GEN AND STANDARDS GROUP</vt:lpwstr>
  </property>
  <property fmtid="{D5CDD505-2E9C-101B-9397-08002B2CF9AE}" pid="6" name="CTP_TimeStamp">
    <vt:lpwstr>2016-10-13 02:46:23Z</vt:lpwstr>
  </property>
  <property fmtid="{D5CDD505-2E9C-101B-9397-08002B2CF9AE}" pid="7" name="CTPClassification">
    <vt:lpwstr>CTP_IC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1476349249</vt:lpwstr>
  </property>
</Properties>
</file>