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750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</a:t>
            </a:r>
            <a:r>
              <a:rPr lang="en-US" altLang="ko-KR" dirty="0"/>
              <a:t>on </a:t>
            </a:r>
            <a:r>
              <a:rPr lang="en-US" altLang="ko-KR" dirty="0" smtClean="0"/>
              <a:t>UE </a:t>
            </a:r>
            <a:r>
              <a:rPr lang="en-US" altLang="zh-CN" dirty="0" smtClean="0"/>
              <a:t>overheating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305718" cy="1676400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tx1"/>
                </a:solidFill>
              </a:rPr>
              <a:t>Xiaomi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GB" altLang="zh-CN" sz="2800" dirty="0">
                <a:solidFill>
                  <a:schemeClr val="tx1"/>
                </a:solidFill>
              </a:rPr>
              <a:t>Huawei device, Huawei, </a:t>
            </a:r>
            <a:r>
              <a:rPr lang="en-GB" altLang="zh-CN" sz="2800" dirty="0" err="1">
                <a:solidFill>
                  <a:schemeClr val="tx1"/>
                </a:solidFill>
              </a:rPr>
              <a:t>HiSilicon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</a:rPr>
              <a:t>Coolpad</a:t>
            </a:r>
            <a:r>
              <a:rPr lang="en-US" sz="2800" dirty="0" smtClean="0">
                <a:solidFill>
                  <a:schemeClr val="tx1"/>
                </a:solidFill>
              </a:rPr>
              <a:t>, Lenovo, vivo, Meizu, Samsung, </a:t>
            </a:r>
            <a:r>
              <a:rPr lang="en-US" sz="2800" dirty="0" err="1" smtClean="0">
                <a:solidFill>
                  <a:schemeClr val="tx1"/>
                </a:solidFill>
              </a:rPr>
              <a:t>MediaTek</a:t>
            </a:r>
            <a:r>
              <a:rPr lang="en-US" sz="2800" dirty="0" smtClean="0">
                <a:solidFill>
                  <a:schemeClr val="tx1"/>
                </a:solidFill>
              </a:rPr>
              <a:t>, CMCC, China Telecom, China Unicom, OPPO, </a:t>
            </a:r>
            <a:r>
              <a:rPr lang="en-US" altLang="zh-CN" sz="2800" dirty="0" smtClean="0">
                <a:solidFill>
                  <a:schemeClr val="tx1"/>
                </a:solidFill>
              </a:rPr>
              <a:t>Qualcomm, CATT</a:t>
            </a:r>
            <a:r>
              <a:rPr lang="en-US" sz="2800" dirty="0" smtClean="0">
                <a:solidFill>
                  <a:schemeClr val="tx1"/>
                </a:solidFill>
              </a:rPr>
              <a:t>…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497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zh-CN" altLang="zh-CN" sz="2000" dirty="0"/>
              <a:t>3GPP TSG-RAN WG2 Meeting #</a:t>
            </a:r>
            <a:r>
              <a:rPr lang="zh-CN" altLang="zh-CN" sz="2000" dirty="0" smtClean="0"/>
              <a:t>98</a:t>
            </a:r>
            <a:endParaRPr lang="en-US" altLang="zh-CN" sz="2000" dirty="0" smtClean="0"/>
          </a:p>
          <a:p>
            <a:r>
              <a:rPr lang="en-US" sz="2000" dirty="0" smtClean="0"/>
              <a:t>Hangzhou</a:t>
            </a:r>
            <a:r>
              <a:rPr lang="en-US" sz="2000" dirty="0"/>
              <a:t>, </a:t>
            </a:r>
            <a:r>
              <a:rPr lang="en-US" sz="2000" dirty="0" smtClean="0"/>
              <a:t>China, </a:t>
            </a:r>
            <a:r>
              <a:rPr lang="en-US" sz="2000" dirty="0"/>
              <a:t>15th – 19th May 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ja-JP" sz="2000" dirty="0" smtClean="0"/>
              <a:t>8</a:t>
            </a:r>
            <a:r>
              <a:rPr lang="en-GB" altLang="ko-KR" sz="2000" dirty="0" smtClean="0"/>
              <a:t>.25.1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/>
              <a:t>R2-1706077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/>
          </a:bodyPr>
          <a:lstStyle/>
          <a:p>
            <a:r>
              <a:rPr lang="en-US" altLang="zh-CN" sz="2400" dirty="0"/>
              <a:t>I</a:t>
            </a:r>
            <a:r>
              <a:rPr lang="en-US" altLang="zh-CN" sz="2400" dirty="0" smtClean="0"/>
              <a:t>t </a:t>
            </a:r>
            <a:r>
              <a:rPr lang="en-US" altLang="zh-CN" sz="2400" dirty="0"/>
              <a:t>is </a:t>
            </a:r>
            <a:r>
              <a:rPr lang="en-US" altLang="zh-CN" sz="2400" dirty="0" smtClean="0"/>
              <a:t>observed that </a:t>
            </a:r>
            <a:r>
              <a:rPr lang="en-US" altLang="zh-CN" sz="2400" dirty="0"/>
              <a:t>the UE overheating problem may occur </a:t>
            </a:r>
            <a:r>
              <a:rPr lang="en-GB" altLang="zh-CN" sz="2400" dirty="0"/>
              <a:t>when UEs operate for moderately long periods in high throughput </a:t>
            </a:r>
            <a:r>
              <a:rPr lang="en-GB" altLang="zh-CN" sz="2400" dirty="0" smtClean="0"/>
              <a:t>configurations.</a:t>
            </a:r>
          </a:p>
          <a:p>
            <a:r>
              <a:rPr lang="en-GB" altLang="zh-CN" sz="2400" dirty="0"/>
              <a:t>I</a:t>
            </a:r>
            <a:r>
              <a:rPr lang="en-GB" altLang="zh-CN" sz="2400" dirty="0" smtClean="0"/>
              <a:t>f </a:t>
            </a:r>
            <a:r>
              <a:rPr lang="en-GB" altLang="zh-CN" sz="2400" dirty="0"/>
              <a:t>the overheating problem is caused by high </a:t>
            </a:r>
            <a:r>
              <a:rPr lang="en-GB" altLang="zh-CN" sz="2400" dirty="0" smtClean="0"/>
              <a:t>radio configuration</a:t>
            </a:r>
            <a:r>
              <a:rPr lang="en-GB" altLang="zh-CN" sz="2400" dirty="0"/>
              <a:t>, </a:t>
            </a:r>
            <a:r>
              <a:rPr lang="en-GB" altLang="zh-CN" sz="2400" dirty="0" smtClean="0"/>
              <a:t>it means the </a:t>
            </a:r>
            <a:r>
              <a:rPr lang="en-GB" altLang="zh-CN" sz="2400" dirty="0"/>
              <a:t>users </a:t>
            </a:r>
            <a:r>
              <a:rPr lang="en-GB" altLang="zh-CN" sz="2400" dirty="0" smtClean="0"/>
              <a:t>need </a:t>
            </a:r>
            <a:r>
              <a:rPr lang="en-GB" altLang="zh-CN" sz="2400" dirty="0"/>
              <a:t>this high data rate or high performance to achieve certain </a:t>
            </a:r>
            <a:r>
              <a:rPr lang="en-GB" altLang="zh-CN" sz="2400" dirty="0" err="1"/>
              <a:t>QoS</a:t>
            </a:r>
            <a:r>
              <a:rPr lang="en-GB" altLang="zh-CN" sz="2400" dirty="0"/>
              <a:t> for certain services, e.g. online gaming</a:t>
            </a:r>
            <a:r>
              <a:rPr lang="en-GB" altLang="zh-CN" sz="2400" dirty="0" smtClean="0"/>
              <a:t>.</a:t>
            </a:r>
          </a:p>
          <a:p>
            <a:r>
              <a:rPr lang="en-GB" altLang="zh-CN" sz="2400" dirty="0" smtClean="0"/>
              <a:t>The user experience will be very bad if </a:t>
            </a:r>
            <a:r>
              <a:rPr lang="en-GB" altLang="zh-CN" sz="2400" dirty="0"/>
              <a:t>the network arbitrarily degrade the configuration to lower the data rate or high </a:t>
            </a:r>
            <a:r>
              <a:rPr lang="en-GB" altLang="zh-CN" sz="2400" dirty="0" smtClean="0"/>
              <a:t>performance to solve the overheating problem and the end user is unaware of this, e.g. the </a:t>
            </a:r>
            <a:r>
              <a:rPr lang="en-GB" altLang="zh-CN" sz="2400" dirty="0" err="1"/>
              <a:t>QoS</a:t>
            </a:r>
            <a:r>
              <a:rPr lang="en-GB" altLang="zh-CN" sz="2400" dirty="0"/>
              <a:t> of the online game may not be maintained and the user may be disconnected from the online </a:t>
            </a:r>
            <a:r>
              <a:rPr lang="en-GB" altLang="zh-CN" sz="2400" dirty="0" smtClean="0"/>
              <a:t>game. Some user may prefer to have the high throughput rather than solving the overheating by degrading the performance.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8671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altLang="zh-CN" sz="2400" dirty="0"/>
              <a:t>The user preference should have the first priority when </a:t>
            </a:r>
            <a:r>
              <a:rPr lang="en-GB" altLang="zh-CN" sz="2400" dirty="0" smtClean="0"/>
              <a:t>solving the </a:t>
            </a:r>
            <a:r>
              <a:rPr lang="en-GB" altLang="zh-CN" sz="2400" dirty="0"/>
              <a:t>overheating problem caused by high </a:t>
            </a:r>
            <a:r>
              <a:rPr lang="en-GB" altLang="zh-CN" sz="2400" dirty="0" smtClean="0"/>
              <a:t>radio configuration.</a:t>
            </a:r>
          </a:p>
          <a:p>
            <a:r>
              <a:rPr lang="en-GB" altLang="ko-KR" sz="2400" dirty="0" smtClean="0"/>
              <a:t>Add a note in 36.331 following the final procedure</a:t>
            </a:r>
            <a:r>
              <a:rPr lang="en-US" altLang="ko-KR" sz="2400" dirty="0"/>
              <a:t>:</a:t>
            </a:r>
            <a:endParaRPr lang="en-US" altLang="zh-CN" sz="2400" dirty="0" smtClean="0"/>
          </a:p>
          <a:p>
            <a:pPr lvl="1"/>
            <a:r>
              <a:rPr lang="en-US" altLang="zh-CN" sz="2000" dirty="0"/>
              <a:t>Note: The UE may not perform the UE overheating problem </a:t>
            </a:r>
            <a:r>
              <a:rPr lang="en-US" altLang="zh-CN" sz="2000" dirty="0" smtClean="0"/>
              <a:t>report due to end </a:t>
            </a:r>
            <a:r>
              <a:rPr lang="en-US" altLang="zh-CN" sz="2000" dirty="0"/>
              <a:t>user preference.</a:t>
            </a:r>
            <a:endParaRPr lang="en-GB" altLang="ko-KR" sz="2000" dirty="0" smtClean="0"/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10548</TotalTime>
  <Words>249</Words>
  <Application>Microsoft Office PowerPoint</Application>
  <PresentationFormat>全屏显示(4:3)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Theme</vt:lpstr>
      <vt:lpstr>WF on UE overheating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wei Hong</cp:lastModifiedBy>
  <cp:revision>304</cp:revision>
  <dcterms:created xsi:type="dcterms:W3CDTF">2016-09-09T20:37:00Z</dcterms:created>
  <dcterms:modified xsi:type="dcterms:W3CDTF">2017-05-19T00:47:12Z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