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6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7" d="100"/>
          <a:sy n="107" d="100"/>
        </p:scale>
        <p:origin x="76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18.05.2017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5/18/2017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2646363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Way forward for R15 LTE UDC SI</a:t>
            </a:r>
            <a:endParaRPr lang="en-GB" altLang="en-US" sz="24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3352800"/>
            <a:ext cx="7924800" cy="2895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Source: </a:t>
            </a:r>
          </a:p>
          <a:p>
            <a:pPr eaLnBrk="1" hangingPunct="1"/>
            <a:endParaRPr lang="en-US" altLang="en-US" sz="28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Qualcomm,</a:t>
            </a:r>
          </a:p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China Telecom, KDDI, Sprint, Softbank, Verizon,</a:t>
            </a:r>
          </a:p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Kyocera, Sharp, Sony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WG2 Meeting #98</a:t>
            </a:r>
            <a:br>
              <a:rPr lang="en-US" altLang="zh-CN" sz="1800" b="1" dirty="0"/>
            </a:br>
            <a:r>
              <a:rPr lang="en-US" sz="1800" b="1" dirty="0"/>
              <a:t>Hangzhou, China., 15 - 19 May 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11214" y="323850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dirty="0"/>
              <a:t>R2-1706051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pPr marL="800100" lvl="1" indent="-342900">
              <a:buFont typeface="+mj-lt"/>
              <a:buAutoNum type="arabicPeriod"/>
            </a:pPr>
            <a:r>
              <a:rPr lang="en-US" sz="2400" dirty="0"/>
              <a:t>R15 SI to down-select to ROHC TCP profile and one solution out of APDC, Deflate and Zlib.</a:t>
            </a:r>
          </a:p>
          <a:p>
            <a:pPr marL="1200150" lvl="2" indent="-342900">
              <a:buFont typeface="+mj-lt"/>
              <a:buAutoNum type="arabicPeriod"/>
            </a:pPr>
            <a:endParaRPr lang="en-US" sz="2400" dirty="0"/>
          </a:p>
          <a:p>
            <a:pPr marL="800100" lvl="1" indent="-342900">
              <a:buFont typeface="+mj-lt"/>
              <a:buAutoNum type="arabicPeriod"/>
            </a:pPr>
            <a:r>
              <a:rPr lang="en-US" sz="2400" dirty="0"/>
              <a:t>R15 SI to down-select to ROHC TCP profile and APDC solution. Qualcomm will share source code for an example compressor implementation of APDC.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4752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terms/"/>
    <ds:schemaRef ds:uri="17c5c574-4f42-45b3-8a7f-77d8e859d074"/>
    <ds:schemaRef ds:uri="66EEDB98-F073-460B-B9B0-9643F9FE785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11763</TotalTime>
  <Words>80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for R15 LTE UDC SI</vt:lpstr>
      <vt:lpstr>Proposals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Feilu Liu</cp:lastModifiedBy>
  <cp:revision>834</cp:revision>
  <dcterms:created xsi:type="dcterms:W3CDTF">2013-05-13T16:02:00Z</dcterms:created>
  <dcterms:modified xsi:type="dcterms:W3CDTF">2017-05-18T00:22:21Z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  <property fmtid="{D5CDD505-2E9C-101B-9397-08002B2CF9AE}" pid="17" name="_AdHocReviewCycleID">
    <vt:i4>-2011951171</vt:i4>
  </property>
  <property fmtid="{D5CDD505-2E9C-101B-9397-08002B2CF9AE}" pid="18" name="_EmailSubject">
    <vt:lpwstr>New proposal on changing FD-MIMO capability signaling</vt:lpwstr>
  </property>
  <property fmtid="{D5CDD505-2E9C-101B-9397-08002B2CF9AE}" pid="19" name="_AuthorEmail">
    <vt:lpwstr>jaehor@qti.qualcomm.com</vt:lpwstr>
  </property>
  <property fmtid="{D5CDD505-2E9C-101B-9397-08002B2CF9AE}" pid="20" name="_AuthorEmailDisplayName">
    <vt:lpwstr>Jaeho Ryu</vt:lpwstr>
  </property>
  <property fmtid="{D5CDD505-2E9C-101B-9397-08002B2CF9AE}" pid="21" name="_PreviousAdHocReviewCycleID">
    <vt:i4>1389648075</vt:i4>
  </property>
</Properties>
</file>