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FF0066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74" autoAdjust="0"/>
  </p:normalViewPr>
  <p:slideViewPr>
    <p:cSldViewPr>
      <p:cViewPr varScale="1">
        <p:scale>
          <a:sx n="100" d="100"/>
          <a:sy n="100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pPr/>
              <a:t>2017/5/5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874639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Work plan for Study on Enhanced Support for Aerial Vehicles </a:t>
            </a:r>
            <a:br>
              <a:rPr lang="en-US" altLang="ja-JP" dirty="0"/>
            </a:br>
            <a:r>
              <a:rPr lang="en-US" altLang="ja-JP" dirty="0"/>
              <a:t>in RAN1 and RAN2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NTT DOCOMO, INC. , </a:t>
            </a:r>
            <a:r>
              <a:rPr kumimoji="1" lang="en-US" altLang="ja-JP" dirty="0" smtClean="0">
                <a:solidFill>
                  <a:schemeClr val="tx1"/>
                </a:solidFill>
              </a:rPr>
              <a:t>Ericsson</a:t>
            </a:r>
            <a:r>
              <a:rPr kumimoji="1" lang="en-US" altLang="ja-JP" dirty="0">
                <a:solidFill>
                  <a:schemeClr val="tx1"/>
                </a:solidFill>
              </a:rPr>
              <a:t/>
            </a:r>
            <a:br>
              <a:rPr kumimoji="1" lang="en-US" altLang="ja-JP" dirty="0">
                <a:solidFill>
                  <a:schemeClr val="tx1"/>
                </a:solidFill>
              </a:rPr>
            </a:br>
            <a:r>
              <a:rPr kumimoji="1" lang="en-US" altLang="ja-JP" dirty="0" smtClean="0">
                <a:solidFill>
                  <a:schemeClr val="tx1"/>
                </a:solidFill>
              </a:rPr>
              <a:t>(Rapporteur</a:t>
            </a:r>
            <a:r>
              <a:rPr kumimoji="1" lang="en-US" altLang="ja-JP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ts val="900"/>
              </a:spcAft>
              <a:buNone/>
              <a:defRPr/>
            </a:pPr>
            <a:r>
              <a:rPr lang="en-GB" altLang="zh-CN" sz="2000" kern="0" dirty="0">
                <a:solidFill>
                  <a:prstClr val="black"/>
                </a:solidFill>
                <a:latin typeface="Arial" charset="0"/>
              </a:rPr>
              <a:t>R2-1704316</a:t>
            </a:r>
            <a:endParaRPr kumimoji="1" lang="en-GB" altLang="zh-CN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WG2 meeting #98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15-19 May 2017, Huangzou, China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Agenda Item: </a:t>
            </a:r>
            <a:r>
              <a:rPr lang="en-US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9.4.1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Document for: 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520273"/>
              </p:ext>
            </p:extLst>
          </p:nvPr>
        </p:nvGraphicFramePr>
        <p:xfrm>
          <a:off x="251520" y="894198"/>
          <a:ext cx="8640960" cy="53285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1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95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955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1246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617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49555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8666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April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May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Aug.</a:t>
                      </a:r>
                      <a:r>
                        <a:rPr kumimoji="1" lang="en-US" altLang="ja-JP" baseline="0" dirty="0">
                          <a:solidFill>
                            <a:schemeClr val="tx1"/>
                          </a:solidFill>
                        </a:rPr>
                        <a:t>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Oct. 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Nov.2017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70966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RAN1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#88bis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#89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#90bis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70966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RAN2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#97bis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#98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#99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#99bis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#100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Work plan 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367644" y="1556792"/>
            <a:ext cx="118813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300" dirty="0"/>
              <a:t>- Initial discussion channel model and evaluation assumptions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843808" y="3990543"/>
            <a:ext cx="144016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buFontTx/>
              <a:buChar char="-"/>
            </a:pPr>
            <a:r>
              <a:rPr lang="en-US" altLang="ja-JP" sz="1300" dirty="0"/>
              <a:t>Agree </a:t>
            </a:r>
            <a:r>
              <a:rPr kumimoji="1" lang="en-US" altLang="ja-JP" sz="1300" dirty="0"/>
              <a:t>the requirements for UAV</a:t>
            </a:r>
          </a:p>
          <a:p>
            <a:pPr marL="85725" indent="-85725">
              <a:buFontTx/>
              <a:buChar char="-"/>
            </a:pPr>
            <a:r>
              <a:rPr lang="en-US" altLang="ja-JP" sz="1300" dirty="0"/>
              <a:t>Initial discussion on potential enhancements </a:t>
            </a:r>
            <a:r>
              <a:rPr lang="en-US" altLang="ja-JP" sz="1300" dirty="0" smtClean="0"/>
              <a:t>from </a:t>
            </a:r>
            <a:r>
              <a:rPr lang="en-US" altLang="ja-JP" sz="1300" dirty="0"/>
              <a:t>RAN2 perspective [1]</a:t>
            </a:r>
            <a:endParaRPr kumimoji="1" lang="en-US" altLang="ja-JP" sz="1300" dirty="0"/>
          </a:p>
          <a:p>
            <a:pPr marL="285750" indent="-285750">
              <a:buFontTx/>
              <a:buChar char="-"/>
            </a:pPr>
            <a:endParaRPr kumimoji="1" lang="ja-JP" altLang="en-US" sz="13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446987" y="1614279"/>
            <a:ext cx="129614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300" dirty="0"/>
              <a:t>- Finalize and conclude the study</a:t>
            </a:r>
            <a:endParaRPr kumimoji="1" lang="ja-JP" altLang="en-US" sz="13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414567" y="4058488"/>
            <a:ext cx="14401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300" dirty="0"/>
              <a:t>- Finalize and conclude the study</a:t>
            </a:r>
            <a:endParaRPr lang="ja-JP" altLang="en-US" sz="13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843808" y="1537682"/>
            <a:ext cx="144016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>
              <a:buFontTx/>
              <a:buChar char="-"/>
            </a:pPr>
            <a:r>
              <a:rPr lang="en-US" altLang="ja-JP" sz="1300" dirty="0"/>
              <a:t>Agree the channel model and evaluation assumptions</a:t>
            </a:r>
          </a:p>
          <a:p>
            <a:pPr marL="85725" indent="-85725">
              <a:buFontTx/>
              <a:buChar char="-"/>
            </a:pPr>
            <a:r>
              <a:rPr lang="en-US" altLang="ja-JP" sz="1300" dirty="0"/>
              <a:t>Initial discussion on </a:t>
            </a:r>
            <a:r>
              <a:rPr lang="en-US" altLang="ja-JP" sz="1300" dirty="0" smtClean="0"/>
              <a:t>potential </a:t>
            </a:r>
            <a:r>
              <a:rPr lang="en-US" altLang="ja-JP" sz="1300" dirty="0"/>
              <a:t>enhancements from RAN1 </a:t>
            </a:r>
            <a:r>
              <a:rPr lang="en-US" altLang="ja-JP" sz="1300" dirty="0" smtClean="0"/>
              <a:t>perspective </a:t>
            </a:r>
            <a:r>
              <a:rPr lang="en-US" altLang="ja-JP" sz="1300" dirty="0"/>
              <a:t>[1]</a:t>
            </a: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345460" y="4077108"/>
            <a:ext cx="2818828" cy="14927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85725" indent="-85725">
              <a:buFontTx/>
              <a:buChar char="-"/>
            </a:pPr>
            <a:r>
              <a:rPr lang="en-US" altLang="ja-JP" sz="1300" dirty="0"/>
              <a:t>Continue on discussion on potential enhancement including those </a:t>
            </a:r>
            <a:r>
              <a:rPr lang="en-US" altLang="ja-JP" sz="1300" dirty="0" smtClean="0"/>
              <a:t>mentioned </a:t>
            </a:r>
            <a:r>
              <a:rPr lang="en-US" altLang="ja-JP" sz="1300" dirty="0"/>
              <a:t>in [1] 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300" dirty="0"/>
              <a:t>Interference detection in UL/DL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300" dirty="0"/>
              <a:t>Certification 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300" dirty="0"/>
              <a:t>Enhancements on </a:t>
            </a:r>
            <a:r>
              <a:rPr lang="en-US" altLang="ja-JP" sz="1300" dirty="0" smtClean="0"/>
              <a:t>mobility</a:t>
            </a:r>
            <a:endParaRPr lang="en-US" altLang="ja-JP" sz="1300" dirty="0"/>
          </a:p>
          <a:p>
            <a:pPr marL="285750" indent="-285750">
              <a:buFontTx/>
              <a:buChar char="-"/>
            </a:pPr>
            <a:endParaRPr kumimoji="1" lang="ja-JP" altLang="en-US" sz="13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386721" y="1634024"/>
            <a:ext cx="2970695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85725" indent="-85725">
              <a:buFontTx/>
              <a:buChar char="-"/>
            </a:pPr>
            <a:r>
              <a:rPr lang="en-US" altLang="ja-JP" sz="1200" dirty="0"/>
              <a:t>Performance evaluation on </a:t>
            </a:r>
            <a:r>
              <a:rPr lang="en-US" altLang="ja-JP" sz="1200" dirty="0" smtClean="0"/>
              <a:t>potential enhancements</a:t>
            </a:r>
            <a:endParaRPr lang="en-US" altLang="ja-JP" sz="1200" strike="sngStrike" dirty="0"/>
          </a:p>
          <a:p>
            <a:pPr marL="85725" indent="-85725">
              <a:buFontTx/>
              <a:buChar char="-"/>
            </a:pPr>
            <a:r>
              <a:rPr lang="en-US" altLang="ja-JP" sz="1200" dirty="0"/>
              <a:t>Discussion on potential enhancements including those mentioned </a:t>
            </a:r>
            <a:r>
              <a:rPr lang="en-US" altLang="ja-JP" sz="1200" dirty="0" smtClean="0"/>
              <a:t>in </a:t>
            </a:r>
            <a:r>
              <a:rPr lang="en-US" altLang="ja-JP" sz="1200" dirty="0"/>
              <a:t>[1]: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200" dirty="0"/>
              <a:t>Interference mitigation (interference coordination, power control, beamforming </a:t>
            </a:r>
            <a:r>
              <a:rPr lang="en-US" altLang="ja-JP" sz="1200" dirty="0" err="1"/>
              <a:t>etc</a:t>
            </a:r>
            <a:r>
              <a:rPr lang="en-US" altLang="ja-JP" sz="1200" dirty="0"/>
              <a:t>)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200" dirty="0"/>
              <a:t>Interference detection in UL/DL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200" dirty="0"/>
              <a:t>Enhancements on </a:t>
            </a:r>
            <a:r>
              <a:rPr lang="en-US" altLang="ja-JP" sz="1200" strike="sngStrike" dirty="0"/>
              <a:t>in</a:t>
            </a:r>
            <a:r>
              <a:rPr lang="en-US" altLang="ja-JP" sz="1200" dirty="0"/>
              <a:t> mobility</a:t>
            </a:r>
          </a:p>
          <a:p>
            <a:pPr marL="266700" lvl="1" indent="-85725">
              <a:buFont typeface="Arial" panose="020B0604020202020204" pitchFamily="34" charset="0"/>
              <a:buChar char="•"/>
            </a:pPr>
            <a:r>
              <a:rPr lang="en-US" altLang="ja-JP" sz="1200" dirty="0"/>
              <a:t>Positioning (if time allows)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51520" y="6433591"/>
            <a:ext cx="7920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/>
              <a:t>[1] RP-170779, “New SID on Enhanced Support for Aerial Vehicles”, NTT DOCOMO, INC., Ericsson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34254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3261</TotalTime>
  <Words>214</Words>
  <Application>Microsoft Office PowerPoint</Application>
  <PresentationFormat>画面に合わせる (4:3)</PresentationFormat>
  <Paragraphs>43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Work plan for Study on Enhanced Support for Aerial Vehicles  in RAN1 and RAN2</vt:lpstr>
      <vt:lpstr>Work plan 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143</cp:revision>
  <dcterms:created xsi:type="dcterms:W3CDTF">2015-06-15T19:39:43Z</dcterms:created>
  <dcterms:modified xsi:type="dcterms:W3CDTF">2017-05-05T05:15:25Z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1470966949</vt:lpwstr>
  </property>
</Properties>
</file>