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21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B28E-2E75-F7C6-8A38-E42CE9DF2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73470-95E0-7350-E3D1-62A99F911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C4F7E-BAB5-99A2-AE12-6A706E2D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2B6-A765-4224-A9B4-2766EA8F382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9DCA5-8E09-786E-E2EA-8F001D58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B1529-36CC-AD04-0D39-92E110F0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B6F4-7259-45DA-9DEA-99F18DC4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4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ABE7-1007-897F-3CFF-63F3CFC9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A44EB-43E7-9D5F-139B-0BEE24AA6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F94AF-6CDB-A593-BDC5-C8D9577A0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2B6-A765-4224-A9B4-2766EA8F382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20E8F-E6E0-0ECE-F2AB-DB740537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916CA-6057-1537-671F-790D871A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B6F4-7259-45DA-9DEA-99F18DC4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18D16-30D8-FA07-F666-7A9805213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18548-186B-822E-1153-6F659BB03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22291-6170-6B48-8BAD-62833B80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2B6-A765-4224-A9B4-2766EA8F382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79EC-4378-9645-8DFA-1A8231DD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9FB7-C602-1EC5-393F-32C92E5D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B6F4-7259-45DA-9DEA-99F18DC4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7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D159-3DAE-3DF4-818B-05C23C0C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960-FE18-46CE-7095-3515CD3C8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64FB9-EEC5-5EAA-0DC8-DA16EB44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2B6-A765-4224-A9B4-2766EA8F382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C912A-5194-A1FF-39DF-A7B5032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090E6-4859-B746-B209-460BEDA9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B6F4-7259-45DA-9DEA-99F18DC4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1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F904-B6EF-3DA3-DDC4-71BB7832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B8B86-F351-2CA6-793E-3BB29AE95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11E5-F84F-CFB7-3021-CE1187B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2B6-A765-4224-A9B4-2766EA8F382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4AA53-ACE6-2D6A-3F4E-F83E33C2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E8782-4303-E123-7655-0CC28584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B6F4-7259-45DA-9DEA-99F18DC4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8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D9FC-A21B-E8B7-1838-8350BBC9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04FAD-2E93-6D36-5B0C-770138B58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F95F5-FCDD-0DC8-5E3C-495FF3EF0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E4C67-7A9D-EDC5-ED47-7F12CCA1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2B6-A765-4224-A9B4-2766EA8F382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B76AC-264F-B240-FFCF-83F53E62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26662-10AD-E784-B5B6-03F7150D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B6F4-7259-45DA-9DEA-99F18DC4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3D3B-1698-D292-5030-29AC1DDF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863B9-E38E-D537-72BE-90FC3FCB0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E65A3-687C-1DDF-C34B-4FBF6F177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8B7E2-B9DC-3856-638B-5FFDA19B5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9C05D-FD2E-7F60-17F0-D0EF61700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CDE88E-5CD5-807B-D2D8-4823674C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2B6-A765-4224-A9B4-2766EA8F382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52B67-D88A-818C-C93D-02AF26F5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E3B1D6-2332-6E89-E042-BBF35D58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B6F4-7259-45DA-9DEA-99F18DC4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5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CC1A-ADE3-077E-F214-FC585654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0EE07-19B6-76BE-BBD2-ADBC6AA1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2B6-A765-4224-A9B4-2766EA8F382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7FE9D-47D1-5A2D-669B-525763AA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CFC1F-25CA-EB0F-FFD0-D8308585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B6F4-7259-45DA-9DEA-99F18DC4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2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4EEF8-8506-D9EB-E0CC-9436A68F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2B6-A765-4224-A9B4-2766EA8F382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47B5D-A17F-49B4-EE56-8FC73922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E6131-1BF1-A780-2175-C8D2392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B6F4-7259-45DA-9DEA-99F18DC4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0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5C48-81C4-CAC1-418A-0EE6E64D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41534-27CD-41EC-24E2-B6BA00FA3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1CBDA-A6E8-107B-4226-06E9625F8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F3399-A08B-4398-F258-48D9F78B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2B6-A765-4224-A9B4-2766EA8F382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B385F-E6A9-6EA2-8FEC-21096E68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EDC4-F00D-ECB2-B7FB-F8AD5F41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B6F4-7259-45DA-9DEA-99F18DC4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2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2120-6F7B-238A-2C7A-97FF42BD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DB97C6-A52F-313D-A33B-7E043E7D5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7C092-F12B-6A00-EFD5-6132B312D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04AB0-92CC-AAC2-9262-AF5E5CF8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2B6-A765-4224-A9B4-2766EA8F382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1E3B9-0FAB-8B71-FC9E-0201E2DC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3F0E2-E614-E19A-5A15-A11825BB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B6F4-7259-45DA-9DEA-99F18DC4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2E446-32E6-DF18-E86B-BB6EF8E8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D553B-72D6-0B47-743B-73A6B0EEE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6971C-B50F-C59B-8DD9-27F84011B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1B42B6-A765-4224-A9B4-2766EA8F382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ABC9E-2C89-A37C-C3A5-3BD2B7E7D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7173-E72E-1E10-3138-0A5E0B4A6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63B6F4-7259-45DA-9DEA-99F18DC4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dadalla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925A-BA82-E2B7-E471-DFEDA25DE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99" y="4048125"/>
            <a:ext cx="7878905" cy="2686050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Play @ Club </a:t>
            </a:r>
            <a:r>
              <a:rPr lang="en-US" dirty="0" err="1"/>
              <a:t>DaDa</a:t>
            </a:r>
            <a:br>
              <a:rPr lang="en-US" dirty="0"/>
            </a:br>
            <a:r>
              <a:rPr lang="en-US" sz="4800" dirty="0"/>
              <a:t>Thursday 20</a:t>
            </a:r>
            <a:r>
              <a:rPr lang="en-US" sz="4800" baseline="30000" dirty="0"/>
              <a:t>th</a:t>
            </a:r>
            <a:r>
              <a:rPr lang="en-US" sz="4800" dirty="0"/>
              <a:t> Nov. 19:30</a:t>
            </a:r>
            <a:br>
              <a:rPr lang="en-US" sz="48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S4-25XXXX: FS_AMBISONICS</a:t>
            </a:r>
          </a:p>
        </p:txBody>
      </p:sp>
      <p:pic>
        <p:nvPicPr>
          <p:cNvPr id="5" name="Picture 4" descr="A black text on a yellow and pink gradient background&#10;&#10;AI-generated content may be incorrect.">
            <a:extLst>
              <a:ext uri="{FF2B5EF4-FFF2-40B4-BE49-F238E27FC236}">
                <a16:creationId xmlns:a16="http://schemas.microsoft.com/office/drawing/2014/main" id="{14AEE93C-06DF-6BD9-67CD-A295FA067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65" y="1670105"/>
            <a:ext cx="4588184" cy="1202567"/>
          </a:xfrm>
          <a:prstGeom prst="rect">
            <a:avLst/>
          </a:prstGeom>
        </p:spPr>
      </p:pic>
      <p:pic>
        <p:nvPicPr>
          <p:cNvPr id="6" name="Picture 2" descr="Site logo">
            <a:extLst>
              <a:ext uri="{FF2B5EF4-FFF2-40B4-BE49-F238E27FC236}">
                <a16:creationId xmlns:a16="http://schemas.microsoft.com/office/drawing/2014/main" id="{1B0218C3-85BA-E5E7-B3B8-7428BF9DF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19768" r="19952" b="19639"/>
          <a:stretch>
            <a:fillRect/>
          </a:stretch>
        </p:blipFill>
        <p:spPr bwMode="auto">
          <a:xfrm>
            <a:off x="8157440" y="3590925"/>
            <a:ext cx="2567138" cy="21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81D6A-2787-4109-AED0-B59D6473125C}"/>
              </a:ext>
            </a:extLst>
          </p:cNvPr>
          <p:cNvSpPr txBox="1"/>
          <p:nvPr/>
        </p:nvSpPr>
        <p:spPr>
          <a:xfrm>
            <a:off x="6096000" y="1886545"/>
            <a:ext cx="115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&amp;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2256F-69DE-4113-B03E-EADD303D13FF}"/>
              </a:ext>
            </a:extLst>
          </p:cNvPr>
          <p:cNvSpPr txBox="1"/>
          <p:nvPr/>
        </p:nvSpPr>
        <p:spPr>
          <a:xfrm>
            <a:off x="7180332" y="1609668"/>
            <a:ext cx="558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R2 band</a:t>
            </a:r>
          </a:p>
        </p:txBody>
      </p:sp>
    </p:spTree>
    <p:extLst>
      <p:ext uri="{BB962C8B-B14F-4D97-AF65-F5344CB8AC3E}">
        <p14:creationId xmlns:p14="http://schemas.microsoft.com/office/powerpoint/2010/main" val="244834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">
            <a:extLst>
              <a:ext uri="{FF2B5EF4-FFF2-40B4-BE49-F238E27FC236}">
                <a16:creationId xmlns:a16="http://schemas.microsoft.com/office/drawing/2014/main" id="{7042682E-1DC7-CD32-7292-13A409DAD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" r="2038" b="-1"/>
          <a:stretch>
            <a:fillRect/>
          </a:stretch>
        </p:blipFill>
        <p:spPr bwMode="auto">
          <a:xfrm>
            <a:off x="3866137" y="0"/>
            <a:ext cx="8325863" cy="48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0D692-3F80-2B41-7D60-95FC71CA3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8" y="5384800"/>
            <a:ext cx="10515600" cy="105078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LOCATION: 2720 ELM STREET, DALLAS TX 75226</a:t>
            </a:r>
          </a:p>
          <a:p>
            <a:r>
              <a:rPr lang="en-US" sz="3000" dirty="0">
                <a:hlinkClick r:id="rId3"/>
              </a:rPr>
              <a:t>www.dadadallas.com</a:t>
            </a:r>
            <a:r>
              <a:rPr lang="en-US" sz="3000" dirty="0"/>
              <a:t> </a:t>
            </a:r>
          </a:p>
        </p:txBody>
      </p:sp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46CBCC2B-AE67-8AB1-9368-BC8719B22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/>
          <a:stretch>
            <a:fillRect/>
          </a:stretch>
        </p:blipFill>
        <p:spPr bwMode="auto">
          <a:xfrm>
            <a:off x="0" y="0"/>
            <a:ext cx="401391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ite logo">
            <a:extLst>
              <a:ext uri="{FF2B5EF4-FFF2-40B4-BE49-F238E27FC236}">
                <a16:creationId xmlns:a16="http://schemas.microsoft.com/office/drawing/2014/main" id="{6CE961A8-65EB-1277-34AE-020E5141E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19768" r="19952" b="19639"/>
          <a:stretch>
            <a:fillRect/>
          </a:stretch>
        </p:blipFill>
        <p:spPr bwMode="auto">
          <a:xfrm>
            <a:off x="0" y="2845233"/>
            <a:ext cx="2456873" cy="20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2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0656E46-2CDB-F1C0-18AF-361B3BDC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4861"/>
            <a:ext cx="12192000" cy="4820275"/>
          </a:xfrm>
          <a:prstGeom prst="rect">
            <a:avLst/>
          </a:prstGeom>
        </p:spPr>
      </p:pic>
      <p:pic>
        <p:nvPicPr>
          <p:cNvPr id="4" name="Picture 2" descr="Site logo">
            <a:extLst>
              <a:ext uri="{FF2B5EF4-FFF2-40B4-BE49-F238E27FC236}">
                <a16:creationId xmlns:a16="http://schemas.microsoft.com/office/drawing/2014/main" id="{A9994ABA-3BB5-2126-4ECE-7D2582C83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19768" r="19952" b="19639"/>
          <a:stretch>
            <a:fillRect/>
          </a:stretch>
        </p:blipFill>
        <p:spPr bwMode="auto">
          <a:xfrm>
            <a:off x="7610761" y="139117"/>
            <a:ext cx="2021075" cy="167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5C55B9-00F1-F86A-DA6D-08148C1AC3C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621299" y="1810327"/>
            <a:ext cx="1649533" cy="26231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56A429F-5E40-EE77-646C-FED14461D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2" y="347017"/>
            <a:ext cx="2328515" cy="1352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524152-7F60-32AA-65EA-FFA945E06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770" y="383982"/>
            <a:ext cx="1976719" cy="114925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404654-16F0-3ECA-66C1-CBC4C87B3D2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700200" y="1699491"/>
            <a:ext cx="492590" cy="21520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8E59C4-D7C2-0CBF-C6AE-1739041F66E9}"/>
              </a:ext>
            </a:extLst>
          </p:cNvPr>
          <p:cNvCxnSpPr>
            <a:cxnSpLocks/>
          </p:cNvCxnSpPr>
          <p:nvPr/>
        </p:nvCxnSpPr>
        <p:spPr>
          <a:xfrm flipV="1">
            <a:off x="3629791" y="4433461"/>
            <a:ext cx="6641041" cy="161635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BFB5D1-46F8-9DF4-E69E-8AEB502ACF79}"/>
              </a:ext>
            </a:extLst>
          </p:cNvPr>
          <p:cNvCxnSpPr>
            <a:cxnSpLocks/>
          </p:cNvCxnSpPr>
          <p:nvPr/>
        </p:nvCxnSpPr>
        <p:spPr>
          <a:xfrm flipH="1" flipV="1">
            <a:off x="2318327" y="4165600"/>
            <a:ext cx="1292786" cy="188421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F29758-F4B9-C013-39BA-C38E3FBFFDA6}"/>
              </a:ext>
            </a:extLst>
          </p:cNvPr>
          <p:cNvGrpSpPr/>
          <p:nvPr/>
        </p:nvGrpSpPr>
        <p:grpSpPr>
          <a:xfrm>
            <a:off x="3595511" y="4919139"/>
            <a:ext cx="1901935" cy="940566"/>
            <a:chOff x="2694628" y="5505744"/>
            <a:chExt cx="1901935" cy="9405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7FFE73-71BE-4DC4-58F5-CB337701245E}"/>
                </a:ext>
              </a:extLst>
            </p:cNvPr>
            <p:cNvSpPr txBox="1"/>
            <p:nvPr/>
          </p:nvSpPr>
          <p:spPr>
            <a:xfrm>
              <a:off x="3323458" y="5712692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~700m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E00A430-3420-39B7-0502-B27EC3F9E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94628" y="5505744"/>
              <a:ext cx="552072" cy="940566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D403C63-8153-DBF0-B1BA-CAFF3680B7D1}"/>
              </a:ext>
            </a:extLst>
          </p:cNvPr>
          <p:cNvSpPr/>
          <p:nvPr/>
        </p:nvSpPr>
        <p:spPr>
          <a:xfrm>
            <a:off x="11092028" y="2633723"/>
            <a:ext cx="974435" cy="4064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1C6B12E-8D07-6EFA-E97C-08703AE138C0}"/>
              </a:ext>
            </a:extLst>
          </p:cNvPr>
          <p:cNvSpPr/>
          <p:nvPr/>
        </p:nvSpPr>
        <p:spPr>
          <a:xfrm>
            <a:off x="2408165" y="2633723"/>
            <a:ext cx="1847272" cy="4064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5EF96A9-CB99-58CD-9DDD-3564E075EE14}"/>
              </a:ext>
            </a:extLst>
          </p:cNvPr>
          <p:cNvSpPr/>
          <p:nvPr/>
        </p:nvSpPr>
        <p:spPr>
          <a:xfrm>
            <a:off x="-249376" y="4611807"/>
            <a:ext cx="1394691" cy="4064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E44A77-B75E-B394-0C80-F07957C3D33E}"/>
              </a:ext>
            </a:extLst>
          </p:cNvPr>
          <p:cNvSpPr txBox="1"/>
          <p:nvPr/>
        </p:nvSpPr>
        <p:spPr>
          <a:xfrm>
            <a:off x="5052291" y="1588658"/>
            <a:ext cx="18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DART Green Line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7931203-36F2-43D1-30EE-2BB60A5D1CD5}"/>
              </a:ext>
            </a:extLst>
          </p:cNvPr>
          <p:cNvCxnSpPr>
            <a:cxnSpLocks/>
          </p:cNvCxnSpPr>
          <p:nvPr/>
        </p:nvCxnSpPr>
        <p:spPr>
          <a:xfrm>
            <a:off x="4777766" y="1957990"/>
            <a:ext cx="2352707" cy="0"/>
          </a:xfrm>
          <a:prstGeom prst="line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96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37F4-A60A-96D3-F25F-86F0C6F9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Nov. Schedule at Club </a:t>
            </a:r>
            <a:r>
              <a:rPr lang="en-US" dirty="0" err="1"/>
              <a:t>DaDa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A1243-E91C-3494-0DC0-07F5D5E4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95" y="1690688"/>
            <a:ext cx="9367979" cy="50241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18:30			Doors open</a:t>
            </a:r>
          </a:p>
          <a:p>
            <a:pPr marL="0" indent="0">
              <a:buNone/>
            </a:pPr>
            <a:r>
              <a:rPr lang="en-US" dirty="0"/>
              <a:t>19:30 – 20:45		</a:t>
            </a:r>
            <a:r>
              <a:rPr lang="en-US" b="1" dirty="0"/>
              <a:t>The Ambisonics</a:t>
            </a:r>
          </a:p>
          <a:p>
            <a:pPr marL="0" indent="0">
              <a:buNone/>
            </a:pPr>
            <a:r>
              <a:rPr lang="en-US" dirty="0"/>
              <a:t>20:45 – 21:00		Interlude</a:t>
            </a:r>
          </a:p>
          <a:p>
            <a:pPr marL="0" indent="0">
              <a:buNone/>
            </a:pPr>
            <a:r>
              <a:rPr lang="en-US" dirty="0"/>
              <a:t>21:00 – 22:15		</a:t>
            </a:r>
            <a:r>
              <a:rPr lang="en-US" b="1" dirty="0"/>
              <a:t>RAN2 Band</a:t>
            </a:r>
          </a:p>
          <a:p>
            <a:pPr marL="0" indent="0">
              <a:buNone/>
            </a:pPr>
            <a:r>
              <a:rPr lang="en-US" dirty="0"/>
              <a:t>22:15 – 22:30 		Safety margin time</a:t>
            </a:r>
          </a:p>
          <a:p>
            <a:pPr marL="0" indent="0">
              <a:buNone/>
            </a:pPr>
            <a:r>
              <a:rPr lang="en-US" dirty="0"/>
              <a:t>22:30 			Curfew for all music</a:t>
            </a:r>
          </a:p>
          <a:p>
            <a:pPr marL="0" indent="0">
              <a:buNone/>
            </a:pPr>
            <a:r>
              <a:rPr lang="en-US" dirty="0"/>
              <a:t>22:45			Venue closes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Venue capacity is strictly 350, so we need to allocate “tickets”. </a:t>
            </a:r>
          </a:p>
          <a:p>
            <a:pPr marL="0" indent="0">
              <a:buNone/>
            </a:pPr>
            <a:r>
              <a:rPr lang="en-US" dirty="0"/>
              <a:t>These are </a:t>
            </a:r>
            <a:r>
              <a:rPr lang="en-US" dirty="0" err="1"/>
              <a:t>colourfull</a:t>
            </a:r>
            <a:r>
              <a:rPr lang="en-US" dirty="0"/>
              <a:t> wristbands.</a:t>
            </a:r>
          </a:p>
          <a:p>
            <a:pPr marL="0" indent="0">
              <a:buNone/>
            </a:pPr>
            <a:r>
              <a:rPr lang="en-US" u="sng" dirty="0"/>
              <a:t>Admittance will be strictly controlled, i.e. no wristband, no entrance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Admission and drinks will be free, thanks to the event sponsors.</a:t>
            </a:r>
          </a:p>
          <a:p>
            <a:pPr marL="0" indent="0">
              <a:buNone/>
            </a:pPr>
            <a:r>
              <a:rPr lang="en-US" dirty="0"/>
              <a:t>There is no food at Club </a:t>
            </a:r>
            <a:r>
              <a:rPr lang="en-US" dirty="0" err="1"/>
              <a:t>DaDa</a:t>
            </a:r>
            <a:r>
              <a:rPr lang="en-US" dirty="0"/>
              <a:t>! </a:t>
            </a:r>
          </a:p>
          <a:p>
            <a:pPr marL="0" indent="0">
              <a:buNone/>
            </a:pPr>
            <a:r>
              <a:rPr lang="en-US" dirty="0"/>
              <a:t>Please grab something quick on the way, people should be able to bring in nibbles.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 descr="Site logo">
            <a:extLst>
              <a:ext uri="{FF2B5EF4-FFF2-40B4-BE49-F238E27FC236}">
                <a16:creationId xmlns:a16="http://schemas.microsoft.com/office/drawing/2014/main" id="{22ACC121-17DF-21CA-F95D-E72C4ACE5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19768" r="19952" b="19639"/>
          <a:stretch>
            <a:fillRect/>
          </a:stretch>
        </p:blipFill>
        <p:spPr bwMode="auto">
          <a:xfrm>
            <a:off x="10233888" y="204367"/>
            <a:ext cx="1588657" cy="131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9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170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Play @ Club DaDa Thursday 20th Nov. 19:30     S4-25XXXX: FS_AMBISONICS</vt:lpstr>
      <vt:lpstr>PowerPoint Presentation</vt:lpstr>
      <vt:lpstr>PowerPoint Presentation</vt:lpstr>
      <vt:lpstr>20th Nov. Schedule at Club DaDa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Club DaDa Thursday 20th Nov. 19:30     S4-25XXXX: FS_AMBISONICS</dc:title>
  <dc:creator>Szucs, Paul</dc:creator>
  <cp:lastModifiedBy>Simone Provvedi</cp:lastModifiedBy>
  <cp:revision>31</cp:revision>
  <dcterms:created xsi:type="dcterms:W3CDTF">2025-11-16T11:14:27Z</dcterms:created>
  <dcterms:modified xsi:type="dcterms:W3CDTF">2025-11-18T14:47:33Z</dcterms:modified>
</cp:coreProperties>
</file>