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7" r:id="rId4"/>
    <p:sldId id="256" r:id="rId5"/>
    <p:sldId id="258" r:id="rId6"/>
    <p:sldId id="259" r:id="rId7"/>
    <p:sldId id="260" r:id="rId8"/>
    <p:sldId id="261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93" d="100"/>
          <a:sy n="93" d="100"/>
        </p:scale>
        <p:origin x="91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526C8A-5027-412C-A8D7-AF6D3BE44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0C6486A-09FE-483F-BFEF-3E750C63B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01DBD4-D130-4562-94B9-260AB4063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EECF2B-8143-4083-87F9-3DAF2A8AF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C9CC33-226B-489C-BAF0-3EBC94862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24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EE8502-5C5D-45E2-B3E1-9DD22D86C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960B7C-10A1-42CD-9C90-82CDBC3E9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15297E-1A6E-4510-BCFC-7F9E314F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DAB115-7B84-4DF2-B4D6-105BC8A97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34613C-59F5-4D01-8988-C50EE9D5A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1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C95644-D7CB-4A2F-A815-03A29BDE64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363A3B-DA2C-45D0-BBEE-231D1E702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583211-CC8A-4579-A738-C9F5EBA97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DEB71B-C32F-4C12-B92F-9491C68EF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F78895-1F6C-443F-B51A-8D1C2FBD8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80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308DF-DDF8-40F5-B641-8BC1B911F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76DD4B-DA5E-4F89-B9F7-6D70E0FE2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8660AC-1120-4309-AFCB-070B26656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2B1E0F-BE4F-494B-80D4-A3A3C53DC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5EE563-6B38-46E0-B010-C10FABDA7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81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690BC1-8F8C-495D-BC81-B213E3856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0B39F-C2A8-45C7-8533-DBD2A3EF3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23DE00-E7E8-45E6-963F-06F9D0C2E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36F3AA-5E02-4F24-884E-72B9017CA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0C356E-E214-4CBC-8D80-661DBC228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3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ABBFF2-5BD0-4CA5-93CC-1A057319C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A350C6-3847-4918-81E3-83A1F20A2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FD1E14-2413-486F-AE7C-029FEC39B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AAAEA8-C3C0-4919-AD93-829ED10DD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20D0F1-2106-42E3-B98D-C55070441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172B10-D975-4DA5-A1FE-0812575D0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617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7BE7D4-9415-4CC9-B86A-4373E3C71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769538-130B-45A5-B8D2-3D016F655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9FFED68-B3B4-4853-AC37-64194C152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6419C50-9D10-40F4-8B93-73A26D77D2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1C55266-191E-413A-BCF5-970D76A1A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12154B4-0A2B-41BB-9270-FEB403429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577958A-E1A2-4396-A35D-497159FEF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46AA2D7-806F-4E36-8EBC-E752B956B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79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172EC-0CEC-4B91-8A75-36C749BDA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F14167C-45E4-4AA2-9AD1-7AFE363F8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690C7B-0607-47E4-AEEF-1C9C26082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B7A0DB9-140B-471E-A4C3-28F01C4A2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8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0E85CA8-D8C5-4524-9728-046EEAB81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F8714B-341F-4BBC-8FB2-E4E703E34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A64A37-0A39-4E13-9D79-2B041B14C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1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33172-348C-4C5C-8656-9DA0D796C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477B62-DA15-4B75-A800-CB00D9AF2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ED0655-ED9B-41A9-882E-E558B24E2B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8215C6-7E76-4711-8EB7-F7D8565B5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B2E418-FA9D-492E-A051-48AFA40FA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793EFC-3C40-44E8-BECA-EF88A50B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722DE6-9937-4A2B-8B79-BCBEE7936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01A3398-3091-4186-931C-ECE08E702C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53EB3B-D43C-4088-9729-67E1D1744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D4AB4A-1758-4373-8937-A1086D77B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EE7A4C-2512-4B8D-BC1E-84751182B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4BBBDD-A7AC-4DBC-A0A5-8E2639974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25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C0CCC98-39F2-48BB-80A5-E9872DC1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EE96AE-A29A-4494-8A03-A2A397686C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97D38A-9A7C-4DDF-B845-0479620E55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661AD-5999-476C-AC4D-12574D141E4A}" type="datetimeFigureOut">
              <a:rPr lang="zh-CN" altLang="en-US" smtClean="0"/>
              <a:t>2025/10/14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741A94-9911-49B3-969C-0C1C80053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20F738-47CA-49BF-BCA3-0287502021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55AC3-DD2E-44C3-B18A-78B79A4D1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8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D396AA71-289F-461C-8987-E5343C674E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err="1"/>
              <a:t>R2</a:t>
            </a:r>
            <a:r>
              <a:rPr lang="en-US" altLang="zh-CN" sz="4400" dirty="0"/>
              <a:t>-2507903 Discussion on the </a:t>
            </a:r>
            <a:r>
              <a:rPr lang="en-US" altLang="zh-CN" sz="4400" dirty="0" err="1"/>
              <a:t>RLC</a:t>
            </a:r>
            <a:r>
              <a:rPr lang="en-US" altLang="zh-CN" sz="4400" dirty="0"/>
              <a:t> STATUS </a:t>
            </a:r>
            <a:r>
              <a:rPr lang="en-US" altLang="zh-CN" sz="4400" dirty="0" err="1"/>
              <a:t>PDU</a:t>
            </a:r>
            <a:r>
              <a:rPr lang="en-US" altLang="zh-CN" sz="4400" dirty="0"/>
              <a:t> at t-</a:t>
            </a:r>
            <a:r>
              <a:rPr lang="en-US" altLang="zh-CN" sz="4400" dirty="0" err="1"/>
              <a:t>RxDiscard</a:t>
            </a:r>
            <a:r>
              <a:rPr lang="en-US" altLang="zh-CN" sz="4400" dirty="0"/>
              <a:t> expiry</a:t>
            </a:r>
            <a:endParaRPr lang="zh-CN" altLang="en-US" sz="4400" dirty="0"/>
          </a:p>
        </p:txBody>
      </p:sp>
      <p:sp>
        <p:nvSpPr>
          <p:cNvPr id="7" name="副标题 6">
            <a:extLst>
              <a:ext uri="{FF2B5EF4-FFF2-40B4-BE49-F238E27FC236}">
                <a16:creationId xmlns:a16="http://schemas.microsoft.com/office/drawing/2014/main" id="{6D585532-2D4B-4A41-AD14-B8EA792BC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err="1"/>
              <a:t>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285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F4AED02-CEF2-428A-8192-7C72B65E6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26" y="1837939"/>
            <a:ext cx="9048951" cy="434538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1BEDA3-A7DC-42FD-A4D5-E15DDE5933DB}"/>
              </a:ext>
            </a:extLst>
          </p:cNvPr>
          <p:cNvSpPr txBox="1"/>
          <p:nvPr/>
        </p:nvSpPr>
        <p:spPr>
          <a:xfrm>
            <a:off x="716691" y="337752"/>
            <a:ext cx="9819503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/>
              <a:t>The issue is that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the previous condition, it is always assumed that </a:t>
            </a:r>
            <a:r>
              <a:rPr lang="en-US" altLang="zh-CN" dirty="0" err="1"/>
              <a:t>RX_Next</a:t>
            </a:r>
            <a:r>
              <a:rPr lang="en-US" altLang="zh-CN" dirty="0"/>
              <a:t> &lt; </a:t>
            </a:r>
            <a:r>
              <a:rPr lang="en-US" altLang="zh-CN" dirty="0" err="1"/>
              <a:t>RX_Highest_Status</a:t>
            </a:r>
            <a:r>
              <a:rPr lang="en-US" altLang="zh-CN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But when we support RX side discard, it might happen that when status report is triggered by t-</a:t>
            </a:r>
            <a:r>
              <a:rPr lang="en-US" altLang="zh-CN" dirty="0" err="1"/>
              <a:t>RxDiscard</a:t>
            </a:r>
            <a:r>
              <a:rPr lang="en-US" altLang="zh-CN" dirty="0"/>
              <a:t>, </a:t>
            </a:r>
            <a:r>
              <a:rPr lang="en-US" altLang="zh-CN" dirty="0" err="1"/>
              <a:t>RX_Next</a:t>
            </a:r>
            <a:r>
              <a:rPr lang="en-US" altLang="zh-CN" dirty="0"/>
              <a:t> is larger or</a:t>
            </a:r>
            <a:r>
              <a:rPr lang="zh-CN" altLang="en-US" dirty="0"/>
              <a:t> </a:t>
            </a:r>
            <a:r>
              <a:rPr lang="en-US" altLang="zh-CN" dirty="0"/>
              <a:t>equal than </a:t>
            </a:r>
            <a:r>
              <a:rPr lang="en-US" altLang="zh-CN" dirty="0" err="1"/>
              <a:t>RX_Highest_Status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2829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2AC9D4-772C-4CD8-BD16-11BA25D79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963" y="1823607"/>
            <a:ext cx="7930957" cy="469664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7D5833D-8FD5-4522-AC57-437164BD54E5}"/>
              </a:ext>
            </a:extLst>
          </p:cNvPr>
          <p:cNvSpPr txBox="1"/>
          <p:nvPr/>
        </p:nvSpPr>
        <p:spPr>
          <a:xfrm>
            <a:off x="716689" y="205947"/>
            <a:ext cx="10387916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/>
              <a:t>Proposal: (</a:t>
            </a:r>
            <a:r>
              <a:rPr lang="en-US" altLang="zh-CN" dirty="0" err="1"/>
              <a:t>RLC-H02</a:t>
            </a:r>
            <a:r>
              <a:rPr lang="en-US" altLang="zh-CN" dirty="0"/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Confirm that when t-</a:t>
            </a:r>
            <a:r>
              <a:rPr lang="en-US" altLang="zh-CN" dirty="0" err="1"/>
              <a:t>RxDiscard</a:t>
            </a:r>
            <a:r>
              <a:rPr lang="en-US" altLang="zh-CN" dirty="0"/>
              <a:t> expires, </a:t>
            </a:r>
            <a:r>
              <a:rPr lang="en-US" altLang="zh-CN" dirty="0" err="1"/>
              <a:t>RX_Next</a:t>
            </a:r>
            <a:r>
              <a:rPr lang="en-US" altLang="zh-CN" dirty="0"/>
              <a:t> might be larger or equal than </a:t>
            </a:r>
            <a:r>
              <a:rPr lang="en-US" altLang="zh-CN" dirty="0" err="1"/>
              <a:t>RX_Highest_Status</a:t>
            </a:r>
            <a:r>
              <a:rPr lang="en-US" altLang="zh-CN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Specify the content of the </a:t>
            </a:r>
            <a:r>
              <a:rPr lang="en-US" altLang="zh-CN" dirty="0" err="1"/>
              <a:t>RLC</a:t>
            </a:r>
            <a:r>
              <a:rPr lang="en-US" altLang="zh-CN" dirty="0"/>
              <a:t> STATUS </a:t>
            </a:r>
            <a:r>
              <a:rPr lang="en-US" altLang="zh-CN" dirty="0" err="1"/>
              <a:t>PDU</a:t>
            </a:r>
            <a:r>
              <a:rPr lang="en-US" altLang="zh-CN" dirty="0"/>
              <a:t> triggered by the t-</a:t>
            </a:r>
            <a:r>
              <a:rPr lang="en-US" altLang="zh-CN" dirty="0" err="1"/>
              <a:t>RxDiscard</a:t>
            </a:r>
            <a:r>
              <a:rPr lang="en-US" altLang="zh-CN" dirty="0"/>
              <a:t> expiry in a separate condition with </a:t>
            </a:r>
            <a:r>
              <a:rPr lang="en-US" altLang="zh-CN" dirty="0" err="1"/>
              <a:t>ACK_SN</a:t>
            </a:r>
            <a:r>
              <a:rPr lang="en-US" altLang="zh-CN" dirty="0"/>
              <a:t>=</a:t>
            </a:r>
            <a:r>
              <a:rPr lang="en-US" altLang="zh-CN" dirty="0" err="1"/>
              <a:t>RX_Next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0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2CA67DFA-61B6-4442-A48E-54AF88863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One example for </a:t>
            </a:r>
            <a:r>
              <a:rPr lang="en-US" altLang="zh-CN"/>
              <a:t>receiver-side discard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731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BF5AE4A-4F34-40B3-967A-5D098F929EBE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B08F19-312D-4B24-A224-2D77A9FDE186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27BBC2-3B79-4CCD-B527-65BD5A25E480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31615F-4BB2-44FC-AB4C-E3C586207653}"/>
              </a:ext>
            </a:extLst>
          </p:cNvPr>
          <p:cNvSpPr txBox="1"/>
          <p:nvPr/>
        </p:nvSpPr>
        <p:spPr>
          <a:xfrm>
            <a:off x="2034746" y="5491979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36FB0E-AAAA-4D9D-B3D0-CA67FF2E7C4C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E67E7C-6F19-49FA-A92D-610D6AC91B35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B054F8-C04F-4753-A11C-53C66796079C}"/>
              </a:ext>
            </a:extLst>
          </p:cNvPr>
          <p:cNvSpPr txBox="1"/>
          <p:nvPr/>
        </p:nvSpPr>
        <p:spPr>
          <a:xfrm>
            <a:off x="3863546" y="5533225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06D376-15BA-4FA1-8E4E-A16C205D8404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B50AE0-A2FD-4357-8AA6-E3DDAA91B036}"/>
              </a:ext>
            </a:extLst>
          </p:cNvPr>
          <p:cNvSpPr txBox="1"/>
          <p:nvPr/>
        </p:nvSpPr>
        <p:spPr>
          <a:xfrm>
            <a:off x="3970127" y="4410260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RX_Next_Status_Trigger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50068D-E978-477B-98A3-FD247B116076}"/>
              </a:ext>
            </a:extLst>
          </p:cNvPr>
          <p:cNvSpPr txBox="1"/>
          <p:nvPr/>
        </p:nvSpPr>
        <p:spPr>
          <a:xfrm>
            <a:off x="3863546" y="6006433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83C44D-3147-4575-B381-3F2F86676F45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E88F8BA-83D3-4FF3-966C-F2E2290E1FAD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B6259A-2A0B-450E-B0BF-DA46C298B3EA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DD8156-1179-4290-8910-5A2AF4660D69}"/>
              </a:ext>
            </a:extLst>
          </p:cNvPr>
          <p:cNvSpPr txBox="1"/>
          <p:nvPr/>
        </p:nvSpPr>
        <p:spPr>
          <a:xfrm>
            <a:off x="1213158" y="451065"/>
            <a:ext cx="9627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3107C17-52B5-4A26-B95C-A9AE5BBB6A38}"/>
              </a:ext>
            </a:extLst>
          </p:cNvPr>
          <p:cNvSpPr txBox="1"/>
          <p:nvPr/>
        </p:nvSpPr>
        <p:spPr>
          <a:xfrm>
            <a:off x="2141838" y="4364122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0443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1DD8156-1179-4290-8910-5A2AF4660D69}"/>
              </a:ext>
            </a:extLst>
          </p:cNvPr>
          <p:cNvSpPr txBox="1"/>
          <p:nvPr/>
        </p:nvSpPr>
        <p:spPr>
          <a:xfrm>
            <a:off x="1242266" y="427379"/>
            <a:ext cx="97711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  <a:p>
            <a:pPr marL="342900" indent="-342900">
              <a:buAutoNum type="arabicPeriod"/>
            </a:pPr>
            <a:r>
              <a:rPr lang="en-US" altLang="zh-CN" dirty="0"/>
              <a:t>SN =7 and 8 are received. </a:t>
            </a:r>
            <a:r>
              <a:rPr lang="en-US" altLang="zh-CN" dirty="0" err="1"/>
              <a:t>RX_Next_Highest</a:t>
            </a:r>
            <a:r>
              <a:rPr lang="en-US" altLang="zh-CN" dirty="0"/>
              <a:t> updated to 9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AD1E40B-064D-4D40-BF94-FB9DAC6BAD7D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BB3ECDB-DC8C-4763-8DD7-9A6ABED1C65E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001476F-FF28-472E-9A5B-3F85CA108B4B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5414A54-BA4F-4A2C-AEA1-0001F9EAC06F}"/>
              </a:ext>
            </a:extLst>
          </p:cNvPr>
          <p:cNvSpPr txBox="1"/>
          <p:nvPr/>
        </p:nvSpPr>
        <p:spPr>
          <a:xfrm>
            <a:off x="2034746" y="5491979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4AA9EA6-D7F1-4450-A070-9E2E72AADC0A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23D55B-8974-4D45-9736-74DE0F893B1B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A1FD026-0754-4D79-9E93-3193B501654A}"/>
              </a:ext>
            </a:extLst>
          </p:cNvPr>
          <p:cNvSpPr txBox="1"/>
          <p:nvPr/>
        </p:nvSpPr>
        <p:spPr>
          <a:xfrm>
            <a:off x="5726557" y="5531512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F4841C8-39F4-4053-8FE8-A668944DE658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2C6D6B-A6C2-4B2E-ABCF-E92F79E62F13}"/>
              </a:ext>
            </a:extLst>
          </p:cNvPr>
          <p:cNvSpPr txBox="1"/>
          <p:nvPr/>
        </p:nvSpPr>
        <p:spPr>
          <a:xfrm>
            <a:off x="3970127" y="4410260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/>
              <a:t>RX_Next_Status_Trigger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09DCC74-AE36-4007-85A7-00CEEC480CBF}"/>
              </a:ext>
            </a:extLst>
          </p:cNvPr>
          <p:cNvSpPr txBox="1"/>
          <p:nvPr/>
        </p:nvSpPr>
        <p:spPr>
          <a:xfrm>
            <a:off x="3863546" y="6006433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16A5D26-535E-4D89-9E69-47B348E8A27F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599BA7B-67A0-47C7-897D-EA4330117EA0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ADA275D-70F1-40BC-A6CD-975B38114017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F3CB398-B4BF-4965-BD52-F00911E9BAA6}"/>
              </a:ext>
            </a:extLst>
          </p:cNvPr>
          <p:cNvSpPr txBox="1"/>
          <p:nvPr/>
        </p:nvSpPr>
        <p:spPr>
          <a:xfrm>
            <a:off x="2141838" y="4364122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874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44107812-7E98-47B3-832C-4D433886CDC9}"/>
              </a:ext>
            </a:extLst>
          </p:cNvPr>
          <p:cNvSpPr txBox="1"/>
          <p:nvPr/>
        </p:nvSpPr>
        <p:spPr>
          <a:xfrm>
            <a:off x="1243638" y="467740"/>
            <a:ext cx="9962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  <a:p>
            <a:pPr marL="342900" indent="-342900">
              <a:buAutoNum type="arabicPeriod"/>
            </a:pPr>
            <a:r>
              <a:rPr lang="en-US" altLang="zh-CN" dirty="0"/>
              <a:t>SN =7 and 8 are received. </a:t>
            </a:r>
            <a:r>
              <a:rPr lang="en-US" altLang="zh-CN" dirty="0" err="1"/>
              <a:t>RX_Next_Highest</a:t>
            </a:r>
            <a:r>
              <a:rPr lang="en-US" altLang="zh-CN" dirty="0"/>
              <a:t> updated to 9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expires. </a:t>
            </a:r>
            <a:r>
              <a:rPr lang="en-US" altLang="zh-CN" dirty="0" err="1"/>
              <a:t>RX_Highet_Status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(9). t-Reassembly started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F4EE7B-2630-4A3B-A449-8FC32FFCBB59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B32D26-84E0-4387-8A85-AE0676C94E98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6BF5CE2-FC66-4F55-9C99-665099E73E65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2A5DF0C-BC20-46B6-B106-4ED3975FC1B0}"/>
              </a:ext>
            </a:extLst>
          </p:cNvPr>
          <p:cNvSpPr txBox="1"/>
          <p:nvPr/>
        </p:nvSpPr>
        <p:spPr>
          <a:xfrm>
            <a:off x="2034746" y="5491979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5958A89-97BB-4643-ABB4-218AEA90974C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8001ED-61C1-4596-B38E-1469913691C8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8DD8B37-B15B-4847-BBF9-0F2F96171E9B}"/>
              </a:ext>
            </a:extLst>
          </p:cNvPr>
          <p:cNvSpPr txBox="1"/>
          <p:nvPr/>
        </p:nvSpPr>
        <p:spPr>
          <a:xfrm>
            <a:off x="5726557" y="5531512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D81FB9F-B4CF-4E28-8307-E8589A800210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805F4BC-7B95-49E1-8FAD-13CBB9F85A89}"/>
              </a:ext>
            </a:extLst>
          </p:cNvPr>
          <p:cNvSpPr txBox="1"/>
          <p:nvPr/>
        </p:nvSpPr>
        <p:spPr>
          <a:xfrm>
            <a:off x="5833138" y="4435102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RX_Next_Status_Trigger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F6C84F2-06C3-4D5E-BE23-CCFCEDC57A1B}"/>
              </a:ext>
            </a:extLst>
          </p:cNvPr>
          <p:cNvSpPr txBox="1"/>
          <p:nvPr/>
        </p:nvSpPr>
        <p:spPr>
          <a:xfrm>
            <a:off x="3863546" y="6006433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7AFF9BE-BB4E-4091-8C70-6A564ECB1538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B639EF3-BD7C-49BE-9533-738E0B46A939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75153F0-8329-42D2-B0E5-F0EC5AE0187F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35FED24-3537-46FF-BC05-680545876985}"/>
              </a:ext>
            </a:extLst>
          </p:cNvPr>
          <p:cNvSpPr txBox="1"/>
          <p:nvPr/>
        </p:nvSpPr>
        <p:spPr>
          <a:xfrm>
            <a:off x="3987488" y="4365085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7904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44107812-7E98-47B3-832C-4D433886CDC9}"/>
              </a:ext>
            </a:extLst>
          </p:cNvPr>
          <p:cNvSpPr txBox="1"/>
          <p:nvPr/>
        </p:nvSpPr>
        <p:spPr>
          <a:xfrm>
            <a:off x="1243638" y="467740"/>
            <a:ext cx="97190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  <a:p>
            <a:pPr marL="342900" indent="-342900">
              <a:buAutoNum type="arabicPeriod"/>
            </a:pPr>
            <a:r>
              <a:rPr lang="en-US" altLang="zh-CN" dirty="0"/>
              <a:t>SN =7 and 8 are received. </a:t>
            </a:r>
            <a:r>
              <a:rPr lang="en-US" altLang="zh-CN" dirty="0" err="1"/>
              <a:t>RX_Next_Highest</a:t>
            </a:r>
            <a:r>
              <a:rPr lang="en-US" altLang="zh-CN" dirty="0"/>
              <a:t> updated to 9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expires. </a:t>
            </a:r>
            <a:r>
              <a:rPr lang="en-US" altLang="zh-CN" dirty="0" err="1"/>
              <a:t>RX_Highet_Status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(9). t-Reassembly started</a:t>
            </a:r>
          </a:p>
          <a:p>
            <a:pPr marL="342900" indent="-342900">
              <a:buAutoNum type="arabicPeriod"/>
            </a:pPr>
            <a:r>
              <a:rPr lang="en-US" altLang="zh-CN" dirty="0"/>
              <a:t>10 is received, </a:t>
            </a:r>
            <a:r>
              <a:rPr lang="en-US" altLang="zh-CN" dirty="0" err="1"/>
              <a:t>RX_Next_Higehst</a:t>
            </a:r>
            <a:r>
              <a:rPr lang="en-US" altLang="zh-CN" dirty="0"/>
              <a:t> updated to 11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FD9929F-BF34-475F-B72C-7D14DE78DB34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7562FBF-176A-4F2A-B139-12D10BCC00D0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375D9C-69F7-4B7F-A7E8-D384B609CA0C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421703-49EA-415F-A3DF-788AA6DC4EDE}"/>
              </a:ext>
            </a:extLst>
          </p:cNvPr>
          <p:cNvSpPr txBox="1"/>
          <p:nvPr/>
        </p:nvSpPr>
        <p:spPr>
          <a:xfrm>
            <a:off x="2034746" y="5491979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53BEAEE-4C72-4F16-851A-4C056ADAA154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9CB478B-2882-40D8-9A7B-8CE9F4B10922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77B5564-FD5E-48BA-805D-C6BED068D0A5}"/>
              </a:ext>
            </a:extLst>
          </p:cNvPr>
          <p:cNvSpPr txBox="1"/>
          <p:nvPr/>
        </p:nvSpPr>
        <p:spPr>
          <a:xfrm>
            <a:off x="6914808" y="5518256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F9C949F-9DD5-4323-9491-8594127DCC8B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C25E9E3-67F3-44FD-84FE-9CC4E5B08AA7}"/>
              </a:ext>
            </a:extLst>
          </p:cNvPr>
          <p:cNvSpPr txBox="1"/>
          <p:nvPr/>
        </p:nvSpPr>
        <p:spPr>
          <a:xfrm>
            <a:off x="5833138" y="4435102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RX_Next_Status_Trigger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D3A1638-2A0D-49B5-8108-8BA6FF5668EA}"/>
              </a:ext>
            </a:extLst>
          </p:cNvPr>
          <p:cNvSpPr txBox="1"/>
          <p:nvPr/>
        </p:nvSpPr>
        <p:spPr>
          <a:xfrm>
            <a:off x="3863546" y="6006433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4AE819F-3E75-4E3D-A457-82E1BB4C256D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274D8D5-8E38-4A91-8D2E-77EE002BA54D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0CAF575-12A1-4925-B914-048D04C71325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BBEC0F4-33DB-4CFC-A41D-8B3F82291812}"/>
              </a:ext>
            </a:extLst>
          </p:cNvPr>
          <p:cNvSpPr txBox="1"/>
          <p:nvPr/>
        </p:nvSpPr>
        <p:spPr>
          <a:xfrm>
            <a:off x="3987488" y="4365085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24E8A93-A552-4012-847F-AEC3ED525CFF}"/>
              </a:ext>
            </a:extLst>
          </p:cNvPr>
          <p:cNvSpPr txBox="1"/>
          <p:nvPr/>
        </p:nvSpPr>
        <p:spPr>
          <a:xfrm>
            <a:off x="6610008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0632E7E-3DE4-4EEC-813E-D9AC227A96A3}"/>
              </a:ext>
            </a:extLst>
          </p:cNvPr>
          <p:cNvSpPr txBox="1"/>
          <p:nvPr/>
        </p:nvSpPr>
        <p:spPr>
          <a:xfrm>
            <a:off x="7222870" y="505659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7747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44107812-7E98-47B3-832C-4D433886CDC9}"/>
              </a:ext>
            </a:extLst>
          </p:cNvPr>
          <p:cNvSpPr txBox="1"/>
          <p:nvPr/>
        </p:nvSpPr>
        <p:spPr>
          <a:xfrm>
            <a:off x="1243638" y="467740"/>
            <a:ext cx="97393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  <a:p>
            <a:pPr marL="342900" indent="-342900">
              <a:buAutoNum type="arabicPeriod"/>
            </a:pPr>
            <a:r>
              <a:rPr lang="en-US" altLang="zh-CN" dirty="0"/>
              <a:t>SN =7 and 8 are received. </a:t>
            </a:r>
            <a:r>
              <a:rPr lang="en-US" altLang="zh-CN" dirty="0" err="1"/>
              <a:t>RX_Next_Highest</a:t>
            </a:r>
            <a:r>
              <a:rPr lang="en-US" altLang="zh-CN" dirty="0"/>
              <a:t> updated to 9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expires. </a:t>
            </a:r>
            <a:r>
              <a:rPr lang="en-US" altLang="zh-CN" dirty="0" err="1"/>
              <a:t>RX_Highet_Status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(9). t-Reassembly started</a:t>
            </a:r>
          </a:p>
          <a:p>
            <a:pPr marL="342900" indent="-342900">
              <a:buAutoNum type="arabicPeriod"/>
            </a:pPr>
            <a:r>
              <a:rPr lang="en-US" altLang="zh-CN" dirty="0"/>
              <a:t>10 is received, </a:t>
            </a:r>
            <a:r>
              <a:rPr lang="en-US" altLang="zh-CN" dirty="0" err="1"/>
              <a:t>RX_Next_Higehst</a:t>
            </a:r>
            <a:r>
              <a:rPr lang="en-US" altLang="zh-CN" dirty="0"/>
              <a:t> updated to 11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>
                <a:highlight>
                  <a:srgbClr val="FFFF00"/>
                </a:highlight>
              </a:rPr>
              <a:t>t-</a:t>
            </a:r>
            <a:r>
              <a:rPr lang="en-US" altLang="zh-CN" dirty="0" err="1">
                <a:highlight>
                  <a:srgbClr val="FFFF00"/>
                </a:highlight>
              </a:rPr>
              <a:t>RxDiscard</a:t>
            </a:r>
            <a:r>
              <a:rPr lang="en-US" altLang="zh-CN" dirty="0">
                <a:highlight>
                  <a:srgbClr val="FFFF00"/>
                </a:highlight>
              </a:rPr>
              <a:t> expires, </a:t>
            </a:r>
            <a:r>
              <a:rPr lang="en-US" altLang="zh-CN" dirty="0" err="1"/>
              <a:t>RX_Next</a:t>
            </a:r>
            <a:r>
              <a:rPr lang="en-US" altLang="zh-CN" dirty="0"/>
              <a:t> updated to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(10)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E1302D-4D54-4578-9C93-E8001CBD2F67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6903A40-D412-423E-8210-CD3274280D42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70CFB82-B1D7-44E4-AA2C-DBC4B3FFC9C9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33AD43B-6923-4E7E-BAEC-87093B4557A3}"/>
              </a:ext>
            </a:extLst>
          </p:cNvPr>
          <p:cNvSpPr txBox="1"/>
          <p:nvPr/>
        </p:nvSpPr>
        <p:spPr>
          <a:xfrm>
            <a:off x="3863546" y="5487714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F5CA803-2F33-4810-9D5B-E5AE83677CFD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E9C4C4-9FDF-473E-A81D-B7313C701FB8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FCD3DC-4523-45F4-B264-A88B6035E5C2}"/>
              </a:ext>
            </a:extLst>
          </p:cNvPr>
          <p:cNvSpPr txBox="1"/>
          <p:nvPr/>
        </p:nvSpPr>
        <p:spPr>
          <a:xfrm>
            <a:off x="6914808" y="5518256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6DB0F0-155F-42D3-9C5F-0FEA0BA09D9A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8FF111A-3D5A-4690-8C51-AF1382619D7A}"/>
              </a:ext>
            </a:extLst>
          </p:cNvPr>
          <p:cNvSpPr txBox="1"/>
          <p:nvPr/>
        </p:nvSpPr>
        <p:spPr>
          <a:xfrm>
            <a:off x="5833138" y="4435102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RX_Next_Status_Trigger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0F843D1-761A-4DF6-898F-6CEB74B1FC54}"/>
              </a:ext>
            </a:extLst>
          </p:cNvPr>
          <p:cNvSpPr txBox="1"/>
          <p:nvPr/>
        </p:nvSpPr>
        <p:spPr>
          <a:xfrm>
            <a:off x="6900964" y="5927900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F7DA8AE-2343-4446-BA30-1380CF3AB0D2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769CAFD-63AE-4D4B-81E8-58A59528A837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8B63A25-A1FF-4542-97DC-A91368E36700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92E197-4A0E-4E64-AA1D-8F9CD37AF14E}"/>
              </a:ext>
            </a:extLst>
          </p:cNvPr>
          <p:cNvSpPr txBox="1"/>
          <p:nvPr/>
        </p:nvSpPr>
        <p:spPr>
          <a:xfrm>
            <a:off x="3987488" y="4365085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2ABA3BC-E5C9-4BE5-81C8-F3E3BC5D379A}"/>
              </a:ext>
            </a:extLst>
          </p:cNvPr>
          <p:cNvSpPr txBox="1"/>
          <p:nvPr/>
        </p:nvSpPr>
        <p:spPr>
          <a:xfrm>
            <a:off x="6610008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2359B8F-00A9-4823-A92F-B19DC7A49971}"/>
              </a:ext>
            </a:extLst>
          </p:cNvPr>
          <p:cNvSpPr txBox="1"/>
          <p:nvPr/>
        </p:nvSpPr>
        <p:spPr>
          <a:xfrm>
            <a:off x="7222870" y="505659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11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3CA9DCF-AE6A-4F3F-85B3-8AB9147B37A4}"/>
              </a:ext>
            </a:extLst>
          </p:cNvPr>
          <p:cNvSpPr txBox="1"/>
          <p:nvPr/>
        </p:nvSpPr>
        <p:spPr>
          <a:xfrm>
            <a:off x="8926743" y="2828835"/>
            <a:ext cx="3116976" cy="1200329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 err="1"/>
              <a:t>RX_Next</a:t>
            </a:r>
            <a:r>
              <a:rPr lang="en-US" altLang="zh-CN" sz="3600" dirty="0"/>
              <a:t>=</a:t>
            </a:r>
            <a:r>
              <a:rPr lang="en-US" altLang="zh-CN" sz="3600" dirty="0" err="1"/>
              <a:t>RX_Highest_Status</a:t>
            </a:r>
            <a:endParaRPr lang="zh-CN" altLang="en-US" sz="3600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CDD493D3-C622-4A8C-8D4D-B770C6835C06}"/>
              </a:ext>
            </a:extLst>
          </p:cNvPr>
          <p:cNvCxnSpPr/>
          <p:nvPr/>
        </p:nvCxnSpPr>
        <p:spPr>
          <a:xfrm flipH="1">
            <a:off x="5560541" y="3454662"/>
            <a:ext cx="2907956" cy="910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914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44107812-7E98-47B3-832C-4D433886CDC9}"/>
              </a:ext>
            </a:extLst>
          </p:cNvPr>
          <p:cNvSpPr txBox="1"/>
          <p:nvPr/>
        </p:nvSpPr>
        <p:spPr>
          <a:xfrm>
            <a:off x="1243638" y="467740"/>
            <a:ext cx="9739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  <a:p>
            <a:pPr marL="342900" indent="-342900">
              <a:buAutoNum type="arabicPeriod"/>
            </a:pPr>
            <a:r>
              <a:rPr lang="en-US" altLang="zh-CN" dirty="0"/>
              <a:t>SN =7 and 8 are received. </a:t>
            </a:r>
            <a:r>
              <a:rPr lang="en-US" altLang="zh-CN" dirty="0" err="1"/>
              <a:t>RX_Next_Highest</a:t>
            </a:r>
            <a:r>
              <a:rPr lang="en-US" altLang="zh-CN" dirty="0"/>
              <a:t> updated to 9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expires. </a:t>
            </a:r>
            <a:r>
              <a:rPr lang="en-US" altLang="zh-CN" dirty="0" err="1"/>
              <a:t>RX_Highet_Status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(9). t-Reassembly started</a:t>
            </a:r>
          </a:p>
          <a:p>
            <a:pPr marL="342900" indent="-342900">
              <a:buAutoNum type="arabicPeriod"/>
            </a:pPr>
            <a:r>
              <a:rPr lang="en-US" altLang="zh-CN" dirty="0"/>
              <a:t>10 is received, </a:t>
            </a:r>
            <a:r>
              <a:rPr lang="en-US" altLang="zh-CN" dirty="0" err="1"/>
              <a:t>RX_Next_Higehst</a:t>
            </a:r>
            <a:r>
              <a:rPr lang="en-US" altLang="zh-CN" dirty="0"/>
              <a:t> updated to 11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>
                <a:highlight>
                  <a:srgbClr val="FFFF00"/>
                </a:highlight>
              </a:rPr>
              <a:t>t-</a:t>
            </a:r>
            <a:r>
              <a:rPr lang="en-US" altLang="zh-CN" dirty="0" err="1">
                <a:highlight>
                  <a:srgbClr val="FFFF00"/>
                </a:highlight>
              </a:rPr>
              <a:t>RxDiscard</a:t>
            </a:r>
            <a:r>
              <a:rPr lang="en-US" altLang="zh-CN" dirty="0">
                <a:highlight>
                  <a:srgbClr val="FFFF00"/>
                </a:highlight>
              </a:rPr>
              <a:t> expires</a:t>
            </a:r>
            <a:r>
              <a:rPr lang="en-US" altLang="zh-CN" dirty="0"/>
              <a:t>, </a:t>
            </a:r>
            <a:r>
              <a:rPr lang="en-US" altLang="zh-CN" dirty="0" err="1"/>
              <a:t>RX_Next</a:t>
            </a:r>
            <a:r>
              <a:rPr lang="en-US" altLang="zh-CN" dirty="0"/>
              <a:t> updated to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(10)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expires, </a:t>
            </a:r>
            <a:r>
              <a:rPr lang="en-US" altLang="zh-CN" dirty="0" err="1"/>
              <a:t>RX_Highest_Status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(9);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(11). t-Reassembly started</a:t>
            </a:r>
          </a:p>
          <a:p>
            <a:pPr marL="342900" indent="-342900">
              <a:buAutoNum type="arabicPeriod"/>
            </a:pPr>
            <a:endParaRPr lang="en-US" altLang="zh-CN" dirty="0"/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E1302D-4D54-4578-9C93-E8001CBD2F67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6903A40-D412-423E-8210-CD3274280D42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70CFB82-B1D7-44E4-AA2C-DBC4B3FFC9C9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33AD43B-6923-4E7E-BAEC-87093B4557A3}"/>
              </a:ext>
            </a:extLst>
          </p:cNvPr>
          <p:cNvSpPr txBox="1"/>
          <p:nvPr/>
        </p:nvSpPr>
        <p:spPr>
          <a:xfrm>
            <a:off x="3863546" y="5487714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F5CA803-2F33-4810-9D5B-E5AE83677CFD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E9C4C4-9FDF-473E-A81D-B7313C701FB8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FCD3DC-4523-45F4-B264-A88B6035E5C2}"/>
              </a:ext>
            </a:extLst>
          </p:cNvPr>
          <p:cNvSpPr txBox="1"/>
          <p:nvPr/>
        </p:nvSpPr>
        <p:spPr>
          <a:xfrm>
            <a:off x="6914808" y="5518256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6DB0F0-155F-42D3-9C5F-0FEA0BA09D9A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8FF111A-3D5A-4690-8C51-AF1382619D7A}"/>
              </a:ext>
            </a:extLst>
          </p:cNvPr>
          <p:cNvSpPr txBox="1"/>
          <p:nvPr/>
        </p:nvSpPr>
        <p:spPr>
          <a:xfrm>
            <a:off x="7145441" y="4417880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RX_Next_Status_Trigger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0F843D1-761A-4DF6-898F-6CEB74B1FC54}"/>
              </a:ext>
            </a:extLst>
          </p:cNvPr>
          <p:cNvSpPr txBox="1"/>
          <p:nvPr/>
        </p:nvSpPr>
        <p:spPr>
          <a:xfrm>
            <a:off x="6900964" y="5927900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F7DA8AE-2343-4446-BA30-1380CF3AB0D2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769CAFD-63AE-4D4B-81E8-58A59528A837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8B63A25-A1FF-4542-97DC-A91368E36700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92E197-4A0E-4E64-AA1D-8F9CD37AF14E}"/>
              </a:ext>
            </a:extLst>
          </p:cNvPr>
          <p:cNvSpPr txBox="1"/>
          <p:nvPr/>
        </p:nvSpPr>
        <p:spPr>
          <a:xfrm>
            <a:off x="5725271" y="4417880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2ABA3BC-E5C9-4BE5-81C8-F3E3BC5D379A}"/>
              </a:ext>
            </a:extLst>
          </p:cNvPr>
          <p:cNvSpPr txBox="1"/>
          <p:nvPr/>
        </p:nvSpPr>
        <p:spPr>
          <a:xfrm>
            <a:off x="6610008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2359B8F-00A9-4823-A92F-B19DC7A49971}"/>
              </a:ext>
            </a:extLst>
          </p:cNvPr>
          <p:cNvSpPr txBox="1"/>
          <p:nvPr/>
        </p:nvSpPr>
        <p:spPr>
          <a:xfrm>
            <a:off x="7222870" y="505659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6474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44107812-7E98-47B3-832C-4D433886CDC9}"/>
              </a:ext>
            </a:extLst>
          </p:cNvPr>
          <p:cNvSpPr txBox="1"/>
          <p:nvPr/>
        </p:nvSpPr>
        <p:spPr>
          <a:xfrm>
            <a:off x="1243638" y="467740"/>
            <a:ext cx="9739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/>
              <a:t>SN=4 and 5 are received. t-</a:t>
            </a:r>
            <a:r>
              <a:rPr lang="en-US" altLang="zh-CN" dirty="0" err="1"/>
              <a:t>RxDiscard</a:t>
            </a:r>
            <a:r>
              <a:rPr lang="en-US" altLang="zh-CN" dirty="0"/>
              <a:t> and t-Reassembly started; </a:t>
            </a:r>
            <a:r>
              <a:rPr lang="en-US" altLang="zh-CN" dirty="0" err="1"/>
              <a:t>RX_Next_Highest</a:t>
            </a:r>
            <a:r>
              <a:rPr lang="en-US" altLang="zh-CN" dirty="0"/>
              <a:t>,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and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6</a:t>
            </a:r>
          </a:p>
          <a:p>
            <a:pPr marL="342900" indent="-342900">
              <a:buAutoNum type="arabicPeriod"/>
            </a:pPr>
            <a:r>
              <a:rPr lang="en-US" altLang="zh-CN" dirty="0"/>
              <a:t>SN =7 and 8 are received. </a:t>
            </a:r>
            <a:r>
              <a:rPr lang="en-US" altLang="zh-CN" dirty="0" err="1"/>
              <a:t>RX_Next_Highest</a:t>
            </a:r>
            <a:r>
              <a:rPr lang="en-US" altLang="zh-CN" dirty="0"/>
              <a:t> updated to 9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expires. </a:t>
            </a:r>
            <a:r>
              <a:rPr lang="en-US" altLang="zh-CN" dirty="0" err="1"/>
              <a:t>RX_Highet_Status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(9). t-Reassembly started</a:t>
            </a:r>
          </a:p>
          <a:p>
            <a:pPr marL="342900" indent="-342900">
              <a:buAutoNum type="arabicPeriod"/>
            </a:pPr>
            <a:r>
              <a:rPr lang="en-US" altLang="zh-CN" dirty="0"/>
              <a:t>10 is received, </a:t>
            </a:r>
            <a:r>
              <a:rPr lang="en-US" altLang="zh-CN" dirty="0" err="1"/>
              <a:t>RX_Next_Higehst</a:t>
            </a:r>
            <a:r>
              <a:rPr lang="en-US" altLang="zh-CN" dirty="0"/>
              <a:t> updated to 11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>
                <a:highlight>
                  <a:srgbClr val="FFFF00"/>
                </a:highlight>
              </a:rPr>
              <a:t>t-</a:t>
            </a:r>
            <a:r>
              <a:rPr lang="en-US" altLang="zh-CN" dirty="0" err="1">
                <a:highlight>
                  <a:srgbClr val="FFFF00"/>
                </a:highlight>
              </a:rPr>
              <a:t>RxDiscard</a:t>
            </a:r>
            <a:r>
              <a:rPr lang="en-US" altLang="zh-CN" dirty="0">
                <a:highlight>
                  <a:srgbClr val="FFFF00"/>
                </a:highlight>
              </a:rPr>
              <a:t> expires</a:t>
            </a:r>
            <a:r>
              <a:rPr lang="en-US" altLang="zh-CN" dirty="0"/>
              <a:t>, </a:t>
            </a:r>
            <a:r>
              <a:rPr lang="en-US" altLang="zh-CN" dirty="0" err="1"/>
              <a:t>RX_Next</a:t>
            </a:r>
            <a:r>
              <a:rPr lang="en-US" altLang="zh-CN" dirty="0"/>
              <a:t> updated to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(6).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(10)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t-Reassembly expires, </a:t>
            </a:r>
            <a:r>
              <a:rPr lang="en-US" altLang="zh-CN" dirty="0" err="1"/>
              <a:t>RX_Highest_Status</a:t>
            </a:r>
            <a:r>
              <a:rPr lang="en-US" altLang="zh-CN" dirty="0"/>
              <a:t> updated to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(9); </a:t>
            </a:r>
            <a:r>
              <a:rPr lang="en-US" altLang="zh-CN" dirty="0" err="1"/>
              <a:t>RX_Next_Status_Trigger</a:t>
            </a:r>
            <a:r>
              <a:rPr lang="en-US" altLang="zh-CN" dirty="0"/>
              <a:t> updated to </a:t>
            </a:r>
            <a:r>
              <a:rPr lang="en-US" altLang="zh-CN" dirty="0" err="1"/>
              <a:t>RX_Next_Highest</a:t>
            </a:r>
            <a:r>
              <a:rPr lang="en-US" altLang="zh-CN" dirty="0"/>
              <a:t> (11). t-Reassembly started</a:t>
            </a:r>
          </a:p>
          <a:p>
            <a:pPr marL="342900" indent="-342900">
              <a:buAutoNum type="arabicPeriod"/>
            </a:pPr>
            <a:r>
              <a:rPr lang="en-US" altLang="zh-CN" dirty="0">
                <a:highlight>
                  <a:srgbClr val="FFFF00"/>
                </a:highlight>
              </a:rPr>
              <a:t>t-</a:t>
            </a:r>
            <a:r>
              <a:rPr lang="en-US" altLang="zh-CN" dirty="0" err="1">
                <a:highlight>
                  <a:srgbClr val="FFFF00"/>
                </a:highlight>
              </a:rPr>
              <a:t>RxDiscard</a:t>
            </a:r>
            <a:r>
              <a:rPr lang="en-US" altLang="zh-CN" dirty="0">
                <a:highlight>
                  <a:srgbClr val="FFFF00"/>
                </a:highlight>
              </a:rPr>
              <a:t> expires</a:t>
            </a:r>
            <a:r>
              <a:rPr lang="en-US" altLang="zh-CN" dirty="0"/>
              <a:t>. </a:t>
            </a:r>
            <a:r>
              <a:rPr lang="en-US" altLang="zh-CN" dirty="0" err="1"/>
              <a:t>RX_Next</a:t>
            </a:r>
            <a:r>
              <a:rPr lang="en-US" altLang="zh-CN" dirty="0"/>
              <a:t> updated to </a:t>
            </a:r>
            <a:r>
              <a:rPr lang="en-US" altLang="zh-CN" dirty="0" err="1"/>
              <a:t>RX_Next_Discard_Trigger</a:t>
            </a:r>
            <a:r>
              <a:rPr lang="en-US" altLang="zh-CN" dirty="0"/>
              <a:t> (11)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E1302D-4D54-4578-9C93-E8001CBD2F67}"/>
              </a:ext>
            </a:extLst>
          </p:cNvPr>
          <p:cNvSpPr txBox="1"/>
          <p:nvPr/>
        </p:nvSpPr>
        <p:spPr>
          <a:xfrm>
            <a:off x="11203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6903A40-D412-423E-8210-CD3274280D42}"/>
              </a:ext>
            </a:extLst>
          </p:cNvPr>
          <p:cNvSpPr txBox="1"/>
          <p:nvPr/>
        </p:nvSpPr>
        <p:spPr>
          <a:xfrm>
            <a:off x="17299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70CFB82-B1D7-44E4-AA2C-DBC4B3FFC9C9}"/>
              </a:ext>
            </a:extLst>
          </p:cNvPr>
          <p:cNvSpPr txBox="1"/>
          <p:nvPr/>
        </p:nvSpPr>
        <p:spPr>
          <a:xfrm>
            <a:off x="2339546" y="505913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33AD43B-6923-4E7E-BAEC-87093B4557A3}"/>
              </a:ext>
            </a:extLst>
          </p:cNvPr>
          <p:cNvSpPr txBox="1"/>
          <p:nvPr/>
        </p:nvSpPr>
        <p:spPr>
          <a:xfrm>
            <a:off x="6900964" y="6488668"/>
            <a:ext cx="100860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</a:t>
            </a:r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F5CA803-2F33-4810-9D5B-E5AE83677CFD}"/>
              </a:ext>
            </a:extLst>
          </p:cNvPr>
          <p:cNvSpPr txBox="1"/>
          <p:nvPr/>
        </p:nvSpPr>
        <p:spPr>
          <a:xfrm>
            <a:off x="2949146" y="505913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E9C4C4-9FDF-473E-A81D-B7313C701FB8}"/>
              </a:ext>
            </a:extLst>
          </p:cNvPr>
          <p:cNvSpPr txBox="1"/>
          <p:nvPr/>
        </p:nvSpPr>
        <p:spPr>
          <a:xfrm>
            <a:off x="3558746" y="505659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FCD3DC-4523-45F4-B264-A88B6035E5C2}"/>
              </a:ext>
            </a:extLst>
          </p:cNvPr>
          <p:cNvSpPr txBox="1"/>
          <p:nvPr/>
        </p:nvSpPr>
        <p:spPr>
          <a:xfrm>
            <a:off x="6914808" y="5518256"/>
            <a:ext cx="18630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err="1"/>
              <a:t>RX_Next_Highest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6DB0F0-155F-42D3-9C5F-0FEA0BA09D9A}"/>
              </a:ext>
            </a:extLst>
          </p:cNvPr>
          <p:cNvSpPr txBox="1"/>
          <p:nvPr/>
        </p:nvSpPr>
        <p:spPr>
          <a:xfrm>
            <a:off x="41683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8FF111A-3D5A-4690-8C51-AF1382619D7A}"/>
              </a:ext>
            </a:extLst>
          </p:cNvPr>
          <p:cNvSpPr txBox="1"/>
          <p:nvPr/>
        </p:nvSpPr>
        <p:spPr>
          <a:xfrm>
            <a:off x="7145441" y="4417880"/>
            <a:ext cx="17564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RX_Next_Status_Trigger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0F843D1-761A-4DF6-898F-6CEB74B1FC54}"/>
              </a:ext>
            </a:extLst>
          </p:cNvPr>
          <p:cNvSpPr txBox="1"/>
          <p:nvPr/>
        </p:nvSpPr>
        <p:spPr>
          <a:xfrm>
            <a:off x="6900964" y="5927900"/>
            <a:ext cx="18630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RX_Next_Discard_Trigger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F7DA8AE-2343-4446-BA30-1380CF3AB0D2}"/>
              </a:ext>
            </a:extLst>
          </p:cNvPr>
          <p:cNvSpPr txBox="1"/>
          <p:nvPr/>
        </p:nvSpPr>
        <p:spPr>
          <a:xfrm>
            <a:off x="4777946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769CAFD-63AE-4D4B-81E8-58A59528A837}"/>
              </a:ext>
            </a:extLst>
          </p:cNvPr>
          <p:cNvSpPr txBox="1"/>
          <p:nvPr/>
        </p:nvSpPr>
        <p:spPr>
          <a:xfrm>
            <a:off x="5388069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8B63A25-A1FF-4542-97DC-A91368E36700}"/>
              </a:ext>
            </a:extLst>
          </p:cNvPr>
          <p:cNvSpPr txBox="1"/>
          <p:nvPr/>
        </p:nvSpPr>
        <p:spPr>
          <a:xfrm>
            <a:off x="5997146" y="506421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92E197-4A0E-4E64-AA1D-8F9CD37AF14E}"/>
              </a:ext>
            </a:extLst>
          </p:cNvPr>
          <p:cNvSpPr txBox="1"/>
          <p:nvPr/>
        </p:nvSpPr>
        <p:spPr>
          <a:xfrm>
            <a:off x="5725271" y="4417880"/>
            <a:ext cx="1416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/>
              <a:t>RX_Highest_Status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2ABA3BC-E5C9-4BE5-81C8-F3E3BC5D379A}"/>
              </a:ext>
            </a:extLst>
          </p:cNvPr>
          <p:cNvSpPr txBox="1"/>
          <p:nvPr/>
        </p:nvSpPr>
        <p:spPr>
          <a:xfrm>
            <a:off x="6610008" y="5064211"/>
            <a:ext cx="609600" cy="369332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2359B8F-00A9-4823-A92F-B19DC7A49971}"/>
              </a:ext>
            </a:extLst>
          </p:cNvPr>
          <p:cNvSpPr txBox="1"/>
          <p:nvPr/>
        </p:nvSpPr>
        <p:spPr>
          <a:xfrm>
            <a:off x="7222870" y="5056591"/>
            <a:ext cx="609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11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CF9375-0F0E-47E4-81C1-33753FC5DE89}"/>
              </a:ext>
            </a:extLst>
          </p:cNvPr>
          <p:cNvSpPr txBox="1"/>
          <p:nvPr/>
        </p:nvSpPr>
        <p:spPr>
          <a:xfrm>
            <a:off x="9075024" y="3429000"/>
            <a:ext cx="3116976" cy="1200329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 err="1"/>
              <a:t>RX_Next</a:t>
            </a:r>
            <a:r>
              <a:rPr lang="en-US" altLang="zh-CN" sz="3600" dirty="0"/>
              <a:t>&gt;</a:t>
            </a:r>
            <a:r>
              <a:rPr lang="en-US" altLang="zh-CN" sz="3600" dirty="0" err="1"/>
              <a:t>RX_Highest_Status</a:t>
            </a:r>
            <a:endParaRPr lang="zh-CN" altLang="en-US" sz="3600" dirty="0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FEE8B93C-02A9-42F2-B675-5EB6F1F19AF5}"/>
              </a:ext>
            </a:extLst>
          </p:cNvPr>
          <p:cNvCxnSpPr>
            <a:cxnSpLocks/>
          </p:cNvCxnSpPr>
          <p:nvPr/>
        </p:nvCxnSpPr>
        <p:spPr>
          <a:xfrm flipH="1">
            <a:off x="7010401" y="3924372"/>
            <a:ext cx="1891470" cy="493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74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1207</Words>
  <Application>Microsoft Office PowerPoint</Application>
  <PresentationFormat>宽屏</PresentationFormat>
  <Paragraphs>145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等线 Light</vt:lpstr>
      <vt:lpstr>Arial</vt:lpstr>
      <vt:lpstr>Office 主题​​</vt:lpstr>
      <vt:lpstr>R2-2507903 Discussion on the RLC STATUS PDU at t-RxDiscard expiry</vt:lpstr>
      <vt:lpstr>One example for receiver-side discard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Huawei-Yinghao</dc:creator>
  <cp:lastModifiedBy>Huawei-Yinghao</cp:lastModifiedBy>
  <cp:revision>68</cp:revision>
  <dcterms:created xsi:type="dcterms:W3CDTF">2025-10-14T14:25:42Z</dcterms:created>
  <dcterms:modified xsi:type="dcterms:W3CDTF">2025-10-14T20:03:16Z</dcterms:modified>
</cp:coreProperties>
</file>