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01B6E-F177-3ABF-9431-690423501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836B36-033A-5B4A-DDDD-4B0E5CAD40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2B4CD-0BA0-5CCE-DF93-938EEB122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3F0B4C-2192-67AE-54FC-880841683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96D7B-D179-CB08-3B6D-E5BBE519B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2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8A815-0C68-BB05-47B4-02D3C6473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9308F1-C83C-8E77-83F5-45298176B2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F7BBA-E425-9FE6-CA3F-8DA131D54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5F56B-0A7F-9E77-D497-E3F9B9131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C858D-DDD6-AA12-BE34-ACE9B550A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77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2E15C3-7169-93FC-3B64-C72E4EF0E3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75CD62-E4EA-6F48-F042-05E924D50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9CA1E-DB06-F719-BA68-9EBA39BF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058FD-2F9D-73B4-55CE-4A37D3992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EA531-E4DD-06B2-FED4-CC525C728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6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682E8-1350-7283-C1BB-A76EEC6A5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C7F3A-A588-BBF9-58DA-02B864741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D680B-2B4F-E5AA-3487-62212E9AA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5CF23F-9DAE-F9AA-A5D2-58F905A98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E731D-1AB5-E621-4C13-96D3E18A0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22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ED8E0-A2BA-2F1E-0EDD-A6EBEA8A2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9E270-9F94-51D2-D38F-8BBA0E3C7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AFEA5-1B2B-CAE2-C77E-14BE8E505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E8A05-12E7-136F-4978-E13C79F32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6A158-76AF-B110-21C4-A5C9C8070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36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26E49-0B32-CA94-5E53-A730B7D8F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F9306-AEB5-BF58-7B56-4BFEB67687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F34678-1865-86BA-158A-54DDDC6F48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100EA2-EF0F-ACFB-3762-34CDD8DE7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C4A395-B4BC-BC31-627E-1A9DCF0A5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DA44E-6A3B-555B-D7A3-BB0CEBC37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27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AEB34-0388-EAE6-FD7F-355D20EE4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CA24BC-EC2D-9DE5-DF58-EC4115F01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DD6955-D362-097B-D29B-C72EEE5CEE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A8BD61-644D-90C7-ECCA-894BB151E6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5E5CCB-E6A5-1BAD-560F-212D7ADDA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D5162B-3B24-820E-B788-7E300FBF9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B69332-B39F-A746-2449-F546313CA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9B8F33-FC94-B6BF-8436-D370C3479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64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7DF09-3FA9-0158-3771-9B2011AB6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571AB3-EFEE-C1D4-50DB-69BB16BE4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09763D-2208-F464-5631-11B45A7BB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3B34FA-AD46-7F5E-CF32-1C01A9A40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782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78EC2F-0E95-B659-5616-F66BE273D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6AAB18-D671-1065-6CF6-5CDA395F2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E9D62D-6590-45F7-F688-34F703D18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465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C34F9-331A-FA66-86B2-C65344169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80B07-A566-8792-4C19-A3DF7E331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365C92-F9CD-AD0B-7370-305F9CCF8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64E912-1124-D751-5011-A0BBA2026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1D012-F2B5-0692-9A91-0D8E1C47B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F1BF4B-FF77-01AA-6343-96B53BA15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43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60C4C-2680-47DC-C140-6427AC4EC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A86266-D4FC-45E0-500F-C72757E6F8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FA3B0C-E658-0F4A-68B1-A056709AD7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8FB3F1-39EC-AC81-94FC-921D6D55E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10A09E-1BAD-CDC3-0B05-FB10DADB4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07557E-E32E-9F54-439A-10BE31FF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764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822591-BE47-033B-9BE7-675808816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EB44D-FFBA-AFB5-4793-979364A18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AA5B6-AB4E-0DB1-FD3D-892CE2E975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8D94F0-D899-A14E-95D6-621CDE4AAD37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DE179-8C84-EC37-45F7-B8E0BFB47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BFE1-5749-C1B5-564C-CED69764E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199F65-6568-3E44-80ED-DFE70BD7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482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BB15F-4B8A-45C7-2D12-F5A2DFBB1D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 of Offline-005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4BDFDD-25D8-2F78-CC54-E575150F82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690C62-4603-0A1E-2CD4-D8527D2453AC}"/>
              </a:ext>
            </a:extLst>
          </p:cNvPr>
          <p:cNvSpPr txBox="1"/>
          <p:nvPr/>
        </p:nvSpPr>
        <p:spPr>
          <a:xfrm>
            <a:off x="840829" y="430924"/>
            <a:ext cx="110568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3GPP TSG-RAN WG2 Meeting #130	                                                      		R2-2504903</a:t>
            </a:r>
          </a:p>
          <a:p>
            <a:r>
              <a:rPr lang="en-US" sz="2400" dirty="0"/>
              <a:t>St. Julians, Malta, 19-23 May 2025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782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958A6-EC60-153E-9310-68648D8EB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BB1B6-1805-371C-002B-619434E2C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Proposal 1  </a:t>
            </a:r>
            <a:r>
              <a:rPr lang="en-US" sz="180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RAN2 confirms that AS layer support of ECARTU feature (i.e., cell selection and reselection procedure) by GERAN/UTRAN is optional</a:t>
            </a: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algn="l">
              <a:buNone/>
            </a:pPr>
            <a:r>
              <a:rPr lang="en-US" sz="1800" b="1" dirty="0">
                <a:solidFill>
                  <a:srgbClr val="000000"/>
                </a:solidFill>
                <a:latin typeface="Aptos" panose="020B0004020202020204" pitchFamily="34" charset="0"/>
              </a:rPr>
              <a:t>Proposal 2</a:t>
            </a: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 </a:t>
            </a:r>
            <a:r>
              <a:rPr lang="en-US" sz="180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 order to prepare corresponding AS layer CR, RAN2 need to know whether separate NAS capabilities for 2G/3G RAT restriction and 4G/5G RAT restriction would be introduced in CT1 specification or not.</a:t>
            </a:r>
          </a:p>
          <a:p>
            <a:pPr algn="l">
              <a:buNone/>
            </a:pPr>
            <a:r>
              <a:rPr lang="en-US" sz="1800" b="1" dirty="0">
                <a:solidFill>
                  <a:srgbClr val="000000"/>
                </a:solidFill>
                <a:latin typeface="Aptos" panose="020B0004020202020204" pitchFamily="34" charset="0"/>
              </a:rPr>
              <a:t>Proposal 3 </a:t>
            </a:r>
            <a:r>
              <a:rPr lang="en-US" sz="180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Send Reply LS to CT1 (also cc: RAN) based on P1 and P2.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291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113</Words>
  <Application>Microsoft Macintosh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Summary of Offline-005</vt:lpstr>
      <vt:lpstr>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Apple - Zhibin Wu</dc:creator>
  <cp:lastModifiedBy>Apple - Zhibin Wu</cp:lastModifiedBy>
  <cp:revision>5</cp:revision>
  <dcterms:created xsi:type="dcterms:W3CDTF">2025-05-22T09:02:25Z</dcterms:created>
  <dcterms:modified xsi:type="dcterms:W3CDTF">2025-05-22T14:58:45Z</dcterms:modified>
</cp:coreProperties>
</file>