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slideLayouts/slideLayout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slideLayouts/slideLayout7.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 id="2147483861" r:id="rId10"/>
  </p:sldMasterIdLst>
  <p:notesMasterIdLst>
    <p:notesMasterId r:id="rId14"/>
  </p:notesMasterIdLst>
  <p:handoutMasterIdLst>
    <p:handoutMasterId r:id="rId15"/>
  </p:handoutMasterIdLst>
  <p:sldIdLst>
    <p:sldId id="264" r:id="rId11"/>
    <p:sldId id="278" r:id="rId12"/>
    <p:sldId id="266" r:id="rId13"/>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1" orient="horz" pos="436" userDrawn="1">
          <p15:clr>
            <a:srgbClr val="A4A3A4"/>
          </p15:clr>
        </p15:guide>
        <p15:guide id="2" orient="horz" pos="618" userDrawn="1">
          <p15:clr>
            <a:srgbClr val="A4A3A4"/>
          </p15:clr>
        </p15:guide>
        <p15:guide id="3" orient="horz" pos="845" userDrawn="1">
          <p15:clr>
            <a:srgbClr val="A4A3A4"/>
          </p15:clr>
        </p15:guide>
        <p15:guide id="4" orient="horz" pos="2840" userDrawn="1">
          <p15:clr>
            <a:srgbClr val="A4A3A4"/>
          </p15:clr>
        </p15:guide>
        <p15:guide id="5" orient="horz" pos="4020" userDrawn="1">
          <p15:clr>
            <a:srgbClr val="A4A3A4"/>
          </p15:clr>
        </p15:guide>
        <p15:guide id="6" pos="7045" userDrawn="1">
          <p15:clr>
            <a:srgbClr val="A4A3A4"/>
          </p15:clr>
        </p15:guide>
        <p15:guide id="7" pos="635"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angpeng (Peter, Shanghai)" initials="Z(S" lastIdx="1" clrIdx="0">
    <p:extLst>
      <p:ext uri="{19B8F6BF-5375-455C-9EA6-DF929625EA0E}">
        <p15:presenceInfo xmlns:p15="http://schemas.microsoft.com/office/powerpoint/2012/main" userId="S-1-5-21-147214757-305610072-1517763936-123829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77777"/>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99" autoAdjust="0"/>
    <p:restoredTop sz="94660"/>
  </p:normalViewPr>
  <p:slideViewPr>
    <p:cSldViewPr showGuides="1">
      <p:cViewPr varScale="1">
        <p:scale>
          <a:sx n="83" d="100"/>
          <a:sy n="83" d="100"/>
        </p:scale>
        <p:origin x="82" y="240"/>
      </p:cViewPr>
      <p:guideLst>
        <p:guide orient="horz" pos="436"/>
        <p:guide orient="horz" pos="618"/>
        <p:guide orient="horz" pos="845"/>
        <p:guide orient="horz" pos="2840"/>
        <p:guide orient="horz" pos="4020"/>
        <p:guide pos="7045"/>
        <p:guide pos="635"/>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85" d="100"/>
          <a:sy n="85" d="100"/>
        </p:scale>
        <p:origin x="316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5" Type="http://schemas.openxmlformats.org/officeDocument/2006/relationships/slideMaster" Target="slideMasters/slideMaster5.xml"/><Relationship Id="rId15" Type="http://schemas.openxmlformats.org/officeDocument/2006/relationships/handoutMaster" Target="handoutMasters/handoutMaster1.xml"/><Relationship Id="rId10" Type="http://schemas.openxmlformats.org/officeDocument/2006/relationships/slideMaster" Target="slideMasters/slideMaster10.xml"/><Relationship Id="rId1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FD6B2986-D06E-4F3C-B19C-CC0A0E2B9416}" type="datetimeFigureOut">
              <a:rPr lang="zh-CN" altLang="en-US"/>
              <a:pPr>
                <a:defRPr/>
              </a:pPr>
              <a:t>2017/8/24</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4B569440-9C1A-4A13-B530-46C3A9E17375}" type="slidenum">
              <a:rPr lang="zh-CN" altLang="en-US"/>
              <a:pPr>
                <a:defRPr/>
              </a:pPr>
              <a:t>‹#›</a:t>
            </a:fld>
            <a:endParaRPr lang="en-US" altLang="zh-CN"/>
          </a:p>
        </p:txBody>
      </p:sp>
    </p:spTree>
    <p:extLst>
      <p:ext uri="{BB962C8B-B14F-4D97-AF65-F5344CB8AC3E}">
        <p14:creationId xmlns:p14="http://schemas.microsoft.com/office/powerpoint/2010/main" val="941739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175B23-3CE8-478E-A9D7-5A5423A377BD}" type="datetimeFigureOut">
              <a:rPr lang="en-US" smtClean="0"/>
              <a:pPr/>
              <a:t>8/24/2017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FCCB2B-6FCC-49B2-B288-1A6EAF45B37E}" type="slidenum">
              <a:rPr lang="en-US" smtClean="0"/>
              <a:pPr/>
              <a:t>‹#›</a:t>
            </a:fld>
            <a:endParaRPr lang="en-US"/>
          </a:p>
        </p:txBody>
      </p:sp>
    </p:spTree>
    <p:extLst>
      <p:ext uri="{BB962C8B-B14F-4D97-AF65-F5344CB8AC3E}">
        <p14:creationId xmlns:p14="http://schemas.microsoft.com/office/powerpoint/2010/main" val="6539374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ltLang="zh-CN"/>
          </a:p>
        </p:txBody>
      </p:sp>
      <p:sp>
        <p:nvSpPr>
          <p:cNvPr id="5124" name="Slide Number Placeholder 3"/>
          <p:cNvSpPr>
            <a:spLocks noGrp="1"/>
          </p:cNvSpPr>
          <p:nvPr>
            <p:ph type="sldNum" sz="quarter" idx="5"/>
          </p:nvPr>
        </p:nvSpPr>
        <p:spPr bwMode="auto">
          <a:noFill/>
          <a:ln>
            <a:miter lim="800000"/>
            <a:headEnd/>
            <a:tailEnd/>
          </a:ln>
        </p:spPr>
        <p:txBody>
          <a:bodyPr/>
          <a:lstStyle/>
          <a:p>
            <a:fld id="{1B8C7936-7D4F-4924-B5B1-0CCA0F6A71DE}" type="slidenum">
              <a:rPr lang="zh-CN" altLang="en-US" smtClean="0"/>
              <a:pPr/>
              <a:t>1</a:t>
            </a:fld>
            <a:endParaRPr lang="en-US" altLang="zh-CN"/>
          </a:p>
        </p:txBody>
      </p:sp>
    </p:spTree>
    <p:extLst>
      <p:ext uri="{BB962C8B-B14F-4D97-AF65-F5344CB8AC3E}">
        <p14:creationId xmlns:p14="http://schemas.microsoft.com/office/powerpoint/2010/main" val="32876905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2175085"/>
            <a:ext cx="7488767" cy="586957"/>
          </a:xfrm>
        </p:spPr>
        <p:txBody>
          <a:bodyPr/>
          <a:lstStyle/>
          <a:p>
            <a:r>
              <a:rPr lang="zh-CN" altLang="en-US"/>
              <a:t>单击此处编辑母版标题样式</a:t>
            </a:r>
            <a:endParaRPr lang="zh-CN" altLang="en-US" dirty="0"/>
          </a:p>
        </p:txBody>
      </p:sp>
      <p:sp>
        <p:nvSpPr>
          <p:cNvPr id="8" name="副标题 2"/>
          <p:cNvSpPr>
            <a:spLocks noGrp="1"/>
          </p:cNvSpPr>
          <p:nvPr>
            <p:ph type="subTitle" idx="11"/>
          </p:nvPr>
        </p:nvSpPr>
        <p:spPr>
          <a:xfrm>
            <a:off x="1007533" y="3068639"/>
            <a:ext cx="8534400" cy="461665"/>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dirty="0"/>
          </a:p>
        </p:txBody>
      </p:sp>
      <p:sp>
        <p:nvSpPr>
          <p:cNvPr id="4" name="Rectangle 19"/>
          <p:cNvSpPr>
            <a:spLocks noGrp="1" noChangeArrowheads="1"/>
          </p:cNvSpPr>
          <p:nvPr>
            <p:ph type="dt" sz="quarter"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397655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9776827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200383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defRPr/>
            </a:pPr>
            <a:endParaRPr lang="en-US" altLang="zh-CN"/>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3828223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endParaRPr lang="en-US" altLang="zh-CN"/>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6369289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ltLang="zh-CN"/>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7951043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21468158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9978289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1902182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22818608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2636839"/>
            <a:ext cx="7488767" cy="584775"/>
          </a:xfrm>
        </p:spPr>
        <p:txBody>
          <a:bodyPr/>
          <a:lstStyle/>
          <a:p>
            <a:r>
              <a:rPr lang="zh-CN" altLang="en-US" dirty="0"/>
              <a:t>单击此处编辑母版标题样式</a:t>
            </a:r>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120738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4747742"/>
            <a:ext cx="7488767" cy="584775"/>
          </a:xfrm>
        </p:spPr>
        <p:txBody>
          <a:bodyPr/>
          <a:lstStyle/>
          <a:p>
            <a:r>
              <a:rPr lang="zh-CN" altLang="en-US" dirty="0"/>
              <a:t>单击此处编辑母版标题样式</a:t>
            </a:r>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3110790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4747742"/>
            <a:ext cx="7488767" cy="584775"/>
          </a:xfrm>
        </p:spPr>
        <p:txBody>
          <a:bodyPr/>
          <a:lstStyle/>
          <a:p>
            <a:r>
              <a:rPr lang="zh-CN" altLang="en-US" dirty="0"/>
              <a:t>单击此处编辑母版标题样式</a:t>
            </a:r>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7732698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4747742"/>
            <a:ext cx="7488767" cy="584775"/>
          </a:xfrm>
        </p:spPr>
        <p:txBody>
          <a:bodyPr/>
          <a:lstStyle/>
          <a:p>
            <a:r>
              <a:rPr lang="zh-CN" altLang="en-US" dirty="0"/>
              <a:t>单击此处编辑母版标题样式</a:t>
            </a:r>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2766407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534" y="4747742"/>
            <a:ext cx="7488767" cy="584775"/>
          </a:xfrm>
        </p:spPr>
        <p:txBody>
          <a:bodyPr/>
          <a:lstStyle/>
          <a:p>
            <a:r>
              <a:rPr lang="zh-CN" altLang="en-US" dirty="0"/>
              <a:t>单击此处编辑母版标题样式</a:t>
            </a:r>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929823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007534" y="325439"/>
            <a:ext cx="10176933" cy="871537"/>
          </a:xfrm>
          <a:prstGeom prst="rect">
            <a:avLst/>
          </a:prstGeom>
        </p:spPr>
        <p:txBody>
          <a:bodyPr/>
          <a:lstStyle>
            <a:lvl1pPr>
              <a:defRPr/>
            </a:lvl1pPr>
          </a:lstStyle>
          <a:p>
            <a:r>
              <a:rPr lang="zh-CN" altLang="en-US" dirty="0"/>
              <a:t>单击此处编辑母版标题样式</a:t>
            </a:r>
          </a:p>
        </p:txBody>
      </p:sp>
      <p:sp>
        <p:nvSpPr>
          <p:cNvPr id="3" name="内容占位符 2"/>
          <p:cNvSpPr>
            <a:spLocks noGrp="1"/>
          </p:cNvSpPr>
          <p:nvPr>
            <p:ph idx="1"/>
          </p:nvPr>
        </p:nvSpPr>
        <p:spPr>
          <a:xfrm>
            <a:off x="1007534" y="1628776"/>
            <a:ext cx="10176933" cy="4194175"/>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552059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8151443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2040013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jpe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theme" Target="../theme/theme8.xml"/><Relationship Id="rId1" Type="http://schemas.openxmlformats.org/officeDocument/2006/relationships/slideLayout" Target="../slideLayouts/slideLayout7.xml"/><Relationship Id="rId4" Type="http://schemas.openxmlformats.org/officeDocument/2006/relationships/image" Target="../media/image13.png"/></Relationships>
</file>

<file path=ppt/slideMasters/_rels/slideMaster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77"/>
          <p:cNvGrpSpPr>
            <a:grpSpLocks/>
          </p:cNvGrpSpPr>
          <p:nvPr/>
        </p:nvGrpSpPr>
        <p:grpSpPr bwMode="auto">
          <a:xfrm>
            <a:off x="12433301" y="3503614"/>
            <a:ext cx="1225551" cy="3224213"/>
            <a:chOff x="5839" y="2251"/>
            <a:chExt cx="579" cy="2031"/>
          </a:xfrm>
        </p:grpSpPr>
        <p:sp>
          <p:nvSpPr>
            <p:cNvPr id="1038" name="Rectangle 78"/>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39" name="Group 79"/>
            <p:cNvGrpSpPr>
              <a:grpSpLocks/>
            </p:cNvGrpSpPr>
            <p:nvPr userDrawn="1"/>
          </p:nvGrpSpPr>
          <p:grpSpPr bwMode="auto">
            <a:xfrm>
              <a:off x="5893" y="2387"/>
              <a:ext cx="466" cy="115"/>
              <a:chOff x="5893" y="2387"/>
              <a:chExt cx="466" cy="115"/>
            </a:xfrm>
          </p:grpSpPr>
          <p:sp>
            <p:nvSpPr>
              <p:cNvPr id="1100" name="Rectangle 80"/>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1" name="Rectangle 81"/>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2" name="Rectangle 82"/>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3" name="Rectangle 83"/>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0" name="Group 84"/>
            <p:cNvGrpSpPr>
              <a:grpSpLocks/>
            </p:cNvGrpSpPr>
            <p:nvPr userDrawn="1"/>
          </p:nvGrpSpPr>
          <p:grpSpPr bwMode="auto">
            <a:xfrm>
              <a:off x="5893" y="2523"/>
              <a:ext cx="466" cy="115"/>
              <a:chOff x="5893" y="2523"/>
              <a:chExt cx="466" cy="115"/>
            </a:xfrm>
          </p:grpSpPr>
          <p:sp>
            <p:nvSpPr>
              <p:cNvPr id="1096" name="Rectangle 85"/>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7" name="Rectangle 86"/>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8" name="Rectangle 87"/>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9" name="Rectangle 88"/>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1" name="Group 89"/>
            <p:cNvGrpSpPr>
              <a:grpSpLocks/>
            </p:cNvGrpSpPr>
            <p:nvPr userDrawn="1"/>
          </p:nvGrpSpPr>
          <p:grpSpPr bwMode="auto">
            <a:xfrm>
              <a:off x="5893" y="2659"/>
              <a:ext cx="466" cy="115"/>
              <a:chOff x="5893" y="2659"/>
              <a:chExt cx="466" cy="115"/>
            </a:xfrm>
          </p:grpSpPr>
          <p:sp>
            <p:nvSpPr>
              <p:cNvPr id="1092" name="Rectangle 90"/>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3" name="Rectangle 91"/>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4" name="Rectangle 92"/>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5" name="Rectangle 93"/>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2" name="Group 94"/>
            <p:cNvGrpSpPr>
              <a:grpSpLocks/>
            </p:cNvGrpSpPr>
            <p:nvPr userDrawn="1"/>
          </p:nvGrpSpPr>
          <p:grpSpPr bwMode="auto">
            <a:xfrm>
              <a:off x="5893" y="2251"/>
              <a:ext cx="466" cy="119"/>
              <a:chOff x="5893" y="2251"/>
              <a:chExt cx="466" cy="119"/>
            </a:xfrm>
          </p:grpSpPr>
          <p:sp>
            <p:nvSpPr>
              <p:cNvPr id="1088" name="Rectangle 95"/>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9" name="Rectangle 96"/>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0" name="Rectangle 97"/>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1" name="Rectangle 98"/>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3" name="Group 99"/>
            <p:cNvGrpSpPr>
              <a:grpSpLocks/>
            </p:cNvGrpSpPr>
            <p:nvPr userDrawn="1"/>
          </p:nvGrpSpPr>
          <p:grpSpPr bwMode="auto">
            <a:xfrm>
              <a:off x="5893" y="2886"/>
              <a:ext cx="466" cy="115"/>
              <a:chOff x="5893" y="2886"/>
              <a:chExt cx="466" cy="115"/>
            </a:xfrm>
          </p:grpSpPr>
          <p:sp>
            <p:nvSpPr>
              <p:cNvPr id="1084" name="Rectangle 100"/>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5" name="Rectangle 101"/>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6" name="Rectangle 102"/>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7" name="Rectangle 103"/>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4" name="Group 104"/>
            <p:cNvGrpSpPr>
              <a:grpSpLocks/>
            </p:cNvGrpSpPr>
            <p:nvPr userDrawn="1"/>
          </p:nvGrpSpPr>
          <p:grpSpPr bwMode="auto">
            <a:xfrm>
              <a:off x="5893" y="3022"/>
              <a:ext cx="466" cy="115"/>
              <a:chOff x="5893" y="3022"/>
              <a:chExt cx="466" cy="115"/>
            </a:xfrm>
          </p:grpSpPr>
          <p:sp>
            <p:nvSpPr>
              <p:cNvPr id="1080" name="Rectangle 105"/>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1" name="Rectangle 106"/>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2" name="Rectangle 107"/>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3" name="Rectangle 108"/>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5" name="Group 109"/>
            <p:cNvGrpSpPr>
              <a:grpSpLocks/>
            </p:cNvGrpSpPr>
            <p:nvPr userDrawn="1"/>
          </p:nvGrpSpPr>
          <p:grpSpPr bwMode="auto">
            <a:xfrm>
              <a:off x="5893" y="3158"/>
              <a:ext cx="466" cy="115"/>
              <a:chOff x="5893" y="3158"/>
              <a:chExt cx="466" cy="115"/>
            </a:xfrm>
          </p:grpSpPr>
          <p:sp>
            <p:nvSpPr>
              <p:cNvPr id="1076" name="Rectangle 110"/>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7" name="Rectangle 111"/>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8" name="Rectangle 112"/>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9" name="Rectangle 113"/>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6" name="Group 114"/>
            <p:cNvGrpSpPr>
              <a:grpSpLocks/>
            </p:cNvGrpSpPr>
            <p:nvPr userDrawn="1"/>
          </p:nvGrpSpPr>
          <p:grpSpPr bwMode="auto">
            <a:xfrm>
              <a:off x="5893" y="3385"/>
              <a:ext cx="466" cy="115"/>
              <a:chOff x="5893" y="3385"/>
              <a:chExt cx="466" cy="115"/>
            </a:xfrm>
          </p:grpSpPr>
          <p:sp>
            <p:nvSpPr>
              <p:cNvPr id="1072" name="Rectangle 115"/>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3" name="Rectangle 116"/>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4" name="Rectangle 117"/>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5" name="Rectangle 118"/>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7" name="Group 119"/>
            <p:cNvGrpSpPr>
              <a:grpSpLocks/>
            </p:cNvGrpSpPr>
            <p:nvPr userDrawn="1"/>
          </p:nvGrpSpPr>
          <p:grpSpPr bwMode="auto">
            <a:xfrm>
              <a:off x="5893" y="3521"/>
              <a:ext cx="466" cy="115"/>
              <a:chOff x="5893" y="3521"/>
              <a:chExt cx="466" cy="115"/>
            </a:xfrm>
          </p:grpSpPr>
          <p:sp>
            <p:nvSpPr>
              <p:cNvPr id="1068" name="Rectangle 120"/>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9" name="Rectangle 121"/>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0" name="Rectangle 122"/>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1" name="Rectangle 123"/>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8" name="Group 124"/>
            <p:cNvGrpSpPr>
              <a:grpSpLocks/>
            </p:cNvGrpSpPr>
            <p:nvPr userDrawn="1"/>
          </p:nvGrpSpPr>
          <p:grpSpPr bwMode="auto">
            <a:xfrm>
              <a:off x="5893" y="3657"/>
              <a:ext cx="466" cy="115"/>
              <a:chOff x="5893" y="3657"/>
              <a:chExt cx="466" cy="115"/>
            </a:xfrm>
          </p:grpSpPr>
          <p:sp>
            <p:nvSpPr>
              <p:cNvPr id="1064" name="Rectangle 125"/>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5" name="Rectangle 126"/>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6" name="Rectangle 127"/>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7" name="Rectangle 128"/>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9" name="Group 129"/>
            <p:cNvGrpSpPr>
              <a:grpSpLocks/>
            </p:cNvGrpSpPr>
            <p:nvPr userDrawn="1"/>
          </p:nvGrpSpPr>
          <p:grpSpPr bwMode="auto">
            <a:xfrm>
              <a:off x="5893" y="3884"/>
              <a:ext cx="466" cy="115"/>
              <a:chOff x="5893" y="3884"/>
              <a:chExt cx="466" cy="115"/>
            </a:xfrm>
          </p:grpSpPr>
          <p:sp>
            <p:nvSpPr>
              <p:cNvPr id="1060" name="Rectangle 130"/>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1" name="Rectangle 131"/>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2" name="Rectangle 132"/>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3" name="Rectangle 133"/>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0" name="Group 134"/>
            <p:cNvGrpSpPr>
              <a:grpSpLocks/>
            </p:cNvGrpSpPr>
            <p:nvPr userDrawn="1"/>
          </p:nvGrpSpPr>
          <p:grpSpPr bwMode="auto">
            <a:xfrm>
              <a:off x="5893" y="4026"/>
              <a:ext cx="466" cy="115"/>
              <a:chOff x="5893" y="4026"/>
              <a:chExt cx="466" cy="115"/>
            </a:xfrm>
          </p:grpSpPr>
          <p:sp>
            <p:nvSpPr>
              <p:cNvPr id="1056" name="Rectangle 135"/>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7" name="Rectangle 136"/>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8" name="Rectangle 137"/>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9" name="Rectangle 138"/>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1" name="Group 139"/>
            <p:cNvGrpSpPr>
              <a:grpSpLocks/>
            </p:cNvGrpSpPr>
            <p:nvPr userDrawn="1"/>
          </p:nvGrpSpPr>
          <p:grpSpPr bwMode="auto">
            <a:xfrm>
              <a:off x="5893" y="4167"/>
              <a:ext cx="466" cy="115"/>
              <a:chOff x="5893" y="4167"/>
              <a:chExt cx="466" cy="115"/>
            </a:xfrm>
          </p:grpSpPr>
          <p:sp>
            <p:nvSpPr>
              <p:cNvPr id="1052" name="Rectangle 140"/>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3" name="Rectangle 141"/>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4" name="Rectangle 142"/>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5" name="Rectangle 143"/>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7" name="Rectangle 144"/>
          <p:cNvSpPr>
            <a:spLocks noChangeArrowheads="1"/>
          </p:cNvSpPr>
          <p:nvPr/>
        </p:nvSpPr>
        <p:spPr bwMode="auto">
          <a:xfrm>
            <a:off x="12335934" y="1333500"/>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配色参考方案：</a:t>
            </a:r>
          </a:p>
          <a:p>
            <a:pPr>
              <a:lnSpc>
                <a:spcPct val="120000"/>
              </a:lnSpc>
              <a:spcBef>
                <a:spcPct val="20000"/>
              </a:spcBef>
            </a:pPr>
            <a:r>
              <a:rPr lang="zh-CN" altLang="en-US" sz="1100">
                <a:solidFill>
                  <a:srgbClr val="FFFFFF"/>
                </a:solidFill>
                <a:latin typeface="Arial" pitchFamily="34" charset="0"/>
                <a:ea typeface="黑体" pitchFamily="49" charset="-122"/>
              </a:rPr>
              <a:t>建议同一页面内不超过四种颜色，以下是</a:t>
            </a:r>
            <a:r>
              <a:rPr lang="en-US" altLang="zh-CN" sz="1100">
                <a:solidFill>
                  <a:srgbClr val="FFFFFF"/>
                </a:solidFill>
                <a:latin typeface="Arial" pitchFamily="34" charset="0"/>
                <a:ea typeface="黑体" pitchFamily="49" charset="-122"/>
              </a:rPr>
              <a:t>13</a:t>
            </a:r>
            <a:r>
              <a:rPr lang="zh-CN" altLang="en-US" sz="1100">
                <a:solidFill>
                  <a:srgbClr val="FFFFFF"/>
                </a:solidFill>
                <a:latin typeface="Arial" pitchFamily="34" charset="0"/>
                <a:ea typeface="黑体" pitchFamily="49" charset="-122"/>
              </a:rPr>
              <a:t>组配色方案，同一页面内只选择一组使用。（仅供参考）</a:t>
            </a:r>
          </a:p>
        </p:txBody>
      </p:sp>
      <p:sp>
        <p:nvSpPr>
          <p:cNvPr id="1028" name="Rectangle 145"/>
          <p:cNvSpPr>
            <a:spLocks noChangeArrowheads="1"/>
          </p:cNvSpPr>
          <p:nvPr/>
        </p:nvSpPr>
        <p:spPr bwMode="auto">
          <a:xfrm>
            <a:off x="12335934" y="1"/>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客户或者合作伙伴的标志放在右上角</a:t>
            </a:r>
            <a:r>
              <a:rPr lang="en-US" altLang="zh-CN" sz="1100">
                <a:solidFill>
                  <a:srgbClr val="FFFFFF"/>
                </a:solidFill>
                <a:latin typeface="Arial" pitchFamily="34" charset="0"/>
                <a:ea typeface="黑体" pitchFamily="49" charset="-122"/>
              </a:rPr>
              <a:t>.</a:t>
            </a:r>
            <a:endParaRPr lang="zh-CN" altLang="en-US" sz="1100">
              <a:solidFill>
                <a:srgbClr val="FFFFFF"/>
              </a:solidFill>
              <a:latin typeface="Arial" pitchFamily="34" charset="0"/>
              <a:ea typeface="黑体" pitchFamily="49" charset="-122"/>
            </a:endParaRPr>
          </a:p>
        </p:txBody>
      </p:sp>
      <p:pic>
        <p:nvPicPr>
          <p:cNvPr id="1029" name="Picture 146" descr="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973138"/>
            <a:ext cx="121920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3" name="Text Box 7"/>
          <p:cNvSpPr txBox="1">
            <a:spLocks noChangeArrowheads="1"/>
          </p:cNvSpPr>
          <p:nvPr/>
        </p:nvSpPr>
        <p:spPr bwMode="auto">
          <a:xfrm>
            <a:off x="9639300" y="4011613"/>
            <a:ext cx="1269899" cy="246221"/>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a:solidFill>
                  <a:srgbClr val="FFFFFF"/>
                </a:solidFill>
                <a:latin typeface="FrutigerNext LT Bold" pitchFamily="34" charset="0"/>
                <a:ea typeface="MS PGothic" pitchFamily="34" charset="-128"/>
              </a:rPr>
              <a:t>www.huawei.com</a:t>
            </a:r>
          </a:p>
        </p:txBody>
      </p:sp>
      <p:sp>
        <p:nvSpPr>
          <p:cNvPr id="1031" name="Rectangle 2"/>
          <p:cNvSpPr>
            <a:spLocks noGrp="1" noChangeArrowheads="1"/>
          </p:cNvSpPr>
          <p:nvPr>
            <p:ph type="title"/>
          </p:nvPr>
        </p:nvSpPr>
        <p:spPr bwMode="auto">
          <a:xfrm>
            <a:off x="1007534" y="2174292"/>
            <a:ext cx="7488767" cy="586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6800" rIns="91440" bIns="46800" numCol="1" anchor="ctr" anchorCtr="0" compatLnSpc="1">
            <a:prstTxWarp prst="textNoShape">
              <a:avLst/>
            </a:prstTxWarp>
            <a:spAutoFit/>
          </a:bodyPr>
          <a:lstStyle/>
          <a:p>
            <a:pPr lvl="0"/>
            <a:r>
              <a:rPr lang="zh-CN" altLang="en-US" dirty="0"/>
              <a:t>单击此处编辑母版标题样式</a:t>
            </a:r>
          </a:p>
        </p:txBody>
      </p:sp>
      <p:sp>
        <p:nvSpPr>
          <p:cNvPr id="1032" name="Rectangle 3"/>
          <p:cNvSpPr>
            <a:spLocks noGrp="1" noChangeArrowheads="1"/>
          </p:cNvSpPr>
          <p:nvPr>
            <p:ph type="body" idx="1"/>
          </p:nvPr>
        </p:nvSpPr>
        <p:spPr bwMode="auto">
          <a:xfrm>
            <a:off x="1007533" y="3068638"/>
            <a:ext cx="7105651"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a:t>单击此处编辑母版文本样式</a:t>
            </a:r>
          </a:p>
        </p:txBody>
      </p:sp>
      <p:sp>
        <p:nvSpPr>
          <p:cNvPr id="1033" name="Rectangle 7"/>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gn="r">
              <a:lnSpc>
                <a:spcPct val="125000"/>
              </a:lnSpc>
              <a:spcBef>
                <a:spcPct val="20000"/>
              </a:spcBef>
            </a:pPr>
            <a:r>
              <a:rPr lang="zh-CN" altLang="en-US" sz="1100" dirty="0">
                <a:solidFill>
                  <a:srgbClr val="FFFFFF"/>
                </a:solidFill>
                <a:latin typeface="Arial" pitchFamily="34" charset="0"/>
                <a:ea typeface="黑体" pitchFamily="49" charset="-122"/>
              </a:rPr>
              <a:t>英文标题</a:t>
            </a:r>
            <a:r>
              <a:rPr lang="en-US" altLang="zh-CN" sz="1100" dirty="0">
                <a:solidFill>
                  <a:srgbClr val="FFFFFF"/>
                </a:solidFill>
                <a:latin typeface="Arial" pitchFamily="34" charset="0"/>
                <a:ea typeface="黑体" pitchFamily="49" charset="-122"/>
              </a:rPr>
              <a:t>:32-35pt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Medium</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中文标题</a:t>
            </a:r>
            <a:r>
              <a:rPr lang="en-US" altLang="zh-CN" sz="1100" dirty="0">
                <a:solidFill>
                  <a:srgbClr val="FFFFFF"/>
                </a:solidFill>
                <a:latin typeface="Arial" pitchFamily="34" charset="0"/>
                <a:ea typeface="黑体" pitchFamily="49" charset="-122"/>
              </a:rPr>
              <a:t>:30-32pt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黑体</a:t>
            </a: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英文正文</a:t>
            </a:r>
            <a:r>
              <a:rPr lang="en-US" altLang="zh-CN" sz="1100" dirty="0">
                <a:solidFill>
                  <a:srgbClr val="FFFFFF"/>
                </a:solidFill>
                <a:latin typeface="Arial" pitchFamily="34" charset="0"/>
                <a:ea typeface="黑体" pitchFamily="49" charset="-122"/>
              </a:rPr>
              <a:t>:20-22pt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 </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 :18pt  </a:t>
            </a: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Regular</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中文正文</a:t>
            </a:r>
            <a:r>
              <a:rPr lang="en-US" altLang="zh-CN" sz="1100" dirty="0">
                <a:solidFill>
                  <a:srgbClr val="FFFFFF"/>
                </a:solidFill>
                <a:latin typeface="Arial" pitchFamily="34" charset="0"/>
                <a:ea typeface="黑体" pitchFamily="49" charset="-122"/>
              </a:rPr>
              <a:t>:18-20pt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):18pt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细黑体 </a:t>
            </a:r>
            <a:endParaRPr lang="zh-CN" altLang="en-US" sz="1100" dirty="0">
              <a:solidFill>
                <a:srgbClr val="000000"/>
              </a:solidFill>
              <a:latin typeface="Arial" pitchFamily="34" charset="0"/>
              <a:ea typeface="黑体" pitchFamily="49" charset="-122"/>
            </a:endParaRPr>
          </a:p>
        </p:txBody>
      </p:sp>
      <p:sp>
        <p:nvSpPr>
          <p:cNvPr id="1036"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310" name="Rectangle 19"/>
          <p:cNvSpPr>
            <a:spLocks noGrp="1" noChangeArrowheads="1"/>
          </p:cNvSpPr>
          <p:nvPr>
            <p:ph type="dt" sz="quarter" idx="2"/>
          </p:nvPr>
        </p:nvSpPr>
        <p:spPr bwMode="auto">
          <a:xfrm>
            <a:off x="1007533" y="479426"/>
            <a:ext cx="2844800" cy="21544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pic>
        <p:nvPicPr>
          <p:cNvPr id="80" name="Picture 6" descr="Log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 name="Text Box 5"/>
          <p:cNvSpPr txBox="1">
            <a:spLocks noChangeArrowheads="1"/>
          </p:cNvSpPr>
          <p:nvPr/>
        </p:nvSpPr>
        <p:spPr bwMode="auto">
          <a:xfrm>
            <a:off x="1007534" y="6219825"/>
            <a:ext cx="2951770" cy="215444"/>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a:solidFill>
                  <a:srgbClr val="000000"/>
                </a:solidFill>
                <a:latin typeface="FrutigerNext LT Bold"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83815" r:id="rId1"/>
  </p:sldLayoutIdLst>
  <p:transition advClick="0" advTm="8000">
    <p:fade thruBlk="1"/>
  </p:transition>
  <p:txStyles>
    <p:titleStyle>
      <a:lvl1pPr algn="l" rtl="0" eaLnBrk="1" fontAlgn="base" hangingPunct="1">
        <a:spcBef>
          <a:spcPct val="0"/>
        </a:spcBef>
        <a:spcAft>
          <a:spcPct val="0"/>
        </a:spcAft>
        <a:defRPr lang="zh-CN" altLang="en-US" sz="3200" b="1" dirty="0">
          <a:solidFill>
            <a:schemeClr val="bg1"/>
          </a:solidFill>
          <a:latin typeface="+mj-lt"/>
          <a:ea typeface="黑体" pitchFamily="49" charset="-122"/>
          <a:cs typeface="+mj-cs"/>
        </a:defRPr>
      </a:lvl1pPr>
      <a:lvl2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b="1">
          <a:solidFill>
            <a:schemeClr val="bg1"/>
          </a:solidFill>
          <a:latin typeface="+mn-lt"/>
          <a:ea typeface="黑体" pitchFamily="49" charset="-122"/>
          <a:cs typeface="+mn-cs"/>
        </a:defRPr>
      </a:lvl1pPr>
      <a:lvl2pPr marL="742950" indent="-285750" algn="l" rtl="0" eaLnBrk="1" fontAlgn="base" hangingPunct="1">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ltLang="zh-C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pPr/>
              <a:t>‹#›</a:t>
            </a:fld>
            <a:endParaRPr lang="en-US" dirty="0"/>
          </a:p>
        </p:txBody>
      </p:sp>
    </p:spTree>
    <p:extLst>
      <p:ext uri="{BB962C8B-B14F-4D97-AF65-F5344CB8AC3E}">
        <p14:creationId xmlns:p14="http://schemas.microsoft.com/office/powerpoint/2010/main" val="3988106906"/>
      </p:ext>
    </p:extLst>
  </p:cSld>
  <p:clrMap bg1="lt1" tx1="dk1" bg2="lt2" tx2="dk2" accent1="accent1" accent2="accent2" accent3="accent3" accent4="accent4" accent5="accent5" accent6="accent6" hlink="hlink" folHlink="folHlink"/>
  <p:sldLayoutIdLst>
    <p:sldLayoutId id="2147483862" r:id="rId1"/>
    <p:sldLayoutId id="2147483863" r:id="rId2"/>
    <p:sldLayoutId id="2147483864" r:id="rId3"/>
    <p:sldLayoutId id="2147483865" r:id="rId4"/>
    <p:sldLayoutId id="2147483866" r:id="rId5"/>
    <p:sldLayoutId id="2147483867" r:id="rId6"/>
    <p:sldLayoutId id="2147483868" r:id="rId7"/>
    <p:sldLayoutId id="2147483869" r:id="rId8"/>
    <p:sldLayoutId id="2147483870" r:id="rId9"/>
    <p:sldLayoutId id="2147483871" r:id="rId10"/>
    <p:sldLayoutId id="2147483872" r:id="rId11"/>
  </p:sldLayoutIdLst>
  <p:transition>
    <p:fade thruBlk="1"/>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1" name="Picture 9" descr="封面"/>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412875"/>
            <a:ext cx="121920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Rectangle 8"/>
          <p:cNvSpPr>
            <a:spLocks noGrp="1" noChangeArrowheads="1"/>
          </p:cNvSpPr>
          <p:nvPr>
            <p:ph type="title"/>
          </p:nvPr>
        </p:nvSpPr>
        <p:spPr bwMode="auto">
          <a:xfrm>
            <a:off x="1007534" y="2636839"/>
            <a:ext cx="7397751"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a:t>单击此处编辑母版标题样式</a:t>
            </a:r>
          </a:p>
        </p:txBody>
      </p:sp>
      <p:sp>
        <p:nvSpPr>
          <p:cNvPr id="2053"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1" name="Rectangle 19"/>
          <p:cNvSpPr>
            <a:spLocks noGrp="1" noChangeArrowheads="1"/>
          </p:cNvSpPr>
          <p:nvPr>
            <p:ph type="dt" sz="quarter" idx="2"/>
          </p:nvPr>
        </p:nvSpPr>
        <p:spPr bwMode="auto">
          <a:xfrm>
            <a:off x="1007533" y="479426"/>
            <a:ext cx="2844800" cy="21544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2055" name="Rectangle 21"/>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dirty="0">
                <a:solidFill>
                  <a:srgbClr val="FFFFFF"/>
                </a:solidFill>
                <a:latin typeface="Arial" pitchFamily="34" charset="0"/>
              </a:rPr>
              <a:t>英文标题</a:t>
            </a:r>
            <a:r>
              <a:rPr lang="en-US" altLang="zh-CN" sz="1100" dirty="0">
                <a:solidFill>
                  <a:srgbClr val="FFFFFF"/>
                </a:solidFill>
                <a:latin typeface="Arial" pitchFamily="34" charset="0"/>
              </a:rPr>
              <a:t>:32-35pt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Medium</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中文标题</a:t>
            </a:r>
            <a:r>
              <a:rPr lang="en-US" altLang="zh-CN" sz="1100" dirty="0">
                <a:solidFill>
                  <a:srgbClr val="FFFFFF"/>
                </a:solidFill>
                <a:latin typeface="Arial" pitchFamily="34" charset="0"/>
              </a:rPr>
              <a:t>:30-32pt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黑体</a:t>
            </a: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英文正文</a:t>
            </a:r>
            <a:r>
              <a:rPr lang="en-US" altLang="zh-CN" sz="1100" dirty="0">
                <a:solidFill>
                  <a:srgbClr val="FFFFFF"/>
                </a:solidFill>
                <a:latin typeface="Arial" pitchFamily="34" charset="0"/>
              </a:rPr>
              <a:t>:20-22pt</a:t>
            </a:r>
          </a:p>
          <a:p>
            <a:pPr marL="342900" indent="-342900" algn="r">
              <a:lnSpc>
                <a:spcPct val="125000"/>
              </a:lnSpc>
              <a:spcBef>
                <a:spcPct val="20000"/>
              </a:spcBef>
            </a:pPr>
            <a:r>
              <a:rPr lang="zh-CN" altLang="en-US" sz="1100" dirty="0">
                <a:solidFill>
                  <a:srgbClr val="FFFFFF"/>
                </a:solidFill>
                <a:latin typeface="Arial" pitchFamily="34" charset="0"/>
              </a:rPr>
              <a:t>子目录 </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 :18pt  </a:t>
            </a: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Regular</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中文正文</a:t>
            </a:r>
            <a:r>
              <a:rPr lang="en-US" altLang="zh-CN" sz="1100" dirty="0">
                <a:solidFill>
                  <a:srgbClr val="FFFFFF"/>
                </a:solidFill>
                <a:latin typeface="Arial" pitchFamily="34" charset="0"/>
              </a:rPr>
              <a:t>:18-20pt</a:t>
            </a:r>
          </a:p>
          <a:p>
            <a:pPr marL="342900" indent="-342900" algn="r">
              <a:lnSpc>
                <a:spcPct val="125000"/>
              </a:lnSpc>
              <a:spcBef>
                <a:spcPct val="20000"/>
              </a:spcBef>
            </a:pPr>
            <a:r>
              <a:rPr lang="zh-CN" altLang="en-US" sz="1100" dirty="0">
                <a:solidFill>
                  <a:srgbClr val="FFFFFF"/>
                </a:solidFill>
                <a:latin typeface="Arial" pitchFamily="34" charset="0"/>
              </a:rPr>
              <a:t>子目录</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):18pt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细黑体 </a:t>
            </a:r>
            <a:endParaRPr lang="zh-CN" altLang="en-US" sz="1100" dirty="0">
              <a:solidFill>
                <a:srgbClr val="000000"/>
              </a:solidFill>
              <a:latin typeface="Arial" pitchFamily="34" charset="0"/>
            </a:endParaRPr>
          </a:p>
        </p:txBody>
      </p:sp>
      <p:grpSp>
        <p:nvGrpSpPr>
          <p:cNvPr id="2056" name="Group 22"/>
          <p:cNvGrpSpPr>
            <a:grpSpLocks/>
          </p:cNvGrpSpPr>
          <p:nvPr/>
        </p:nvGrpSpPr>
        <p:grpSpPr bwMode="auto">
          <a:xfrm>
            <a:off x="12433301" y="3511550"/>
            <a:ext cx="1225551" cy="3224212"/>
            <a:chOff x="5839" y="2251"/>
            <a:chExt cx="579" cy="2031"/>
          </a:xfrm>
        </p:grpSpPr>
        <p:sp>
          <p:nvSpPr>
            <p:cNvPr id="2061" name="Rectangle 23"/>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2062" name="Group 24"/>
            <p:cNvGrpSpPr>
              <a:grpSpLocks/>
            </p:cNvGrpSpPr>
            <p:nvPr userDrawn="1"/>
          </p:nvGrpSpPr>
          <p:grpSpPr bwMode="auto">
            <a:xfrm>
              <a:off x="5893" y="2387"/>
              <a:ext cx="466" cy="115"/>
              <a:chOff x="5893" y="2387"/>
              <a:chExt cx="466" cy="115"/>
            </a:xfrm>
          </p:grpSpPr>
          <p:sp>
            <p:nvSpPr>
              <p:cNvPr id="2123" name="Rectangle 25"/>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4" name="Rectangle 26"/>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5" name="Rectangle 27"/>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6" name="Rectangle 28"/>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3" name="Group 29"/>
            <p:cNvGrpSpPr>
              <a:grpSpLocks/>
            </p:cNvGrpSpPr>
            <p:nvPr userDrawn="1"/>
          </p:nvGrpSpPr>
          <p:grpSpPr bwMode="auto">
            <a:xfrm>
              <a:off x="5893" y="2523"/>
              <a:ext cx="466" cy="115"/>
              <a:chOff x="5893" y="2523"/>
              <a:chExt cx="466" cy="115"/>
            </a:xfrm>
          </p:grpSpPr>
          <p:sp>
            <p:nvSpPr>
              <p:cNvPr id="2119" name="Rectangle 30"/>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0" name="Rectangle 31"/>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1" name="Rectangle 32"/>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2" name="Rectangle 33"/>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4" name="Group 34"/>
            <p:cNvGrpSpPr>
              <a:grpSpLocks/>
            </p:cNvGrpSpPr>
            <p:nvPr userDrawn="1"/>
          </p:nvGrpSpPr>
          <p:grpSpPr bwMode="auto">
            <a:xfrm>
              <a:off x="5893" y="2659"/>
              <a:ext cx="466" cy="115"/>
              <a:chOff x="5893" y="2659"/>
              <a:chExt cx="466" cy="115"/>
            </a:xfrm>
          </p:grpSpPr>
          <p:sp>
            <p:nvSpPr>
              <p:cNvPr id="2115" name="Rectangle 35"/>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6" name="Rectangle 36"/>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7" name="Rectangle 37"/>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8" name="Rectangle 38"/>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5" name="Group 39"/>
            <p:cNvGrpSpPr>
              <a:grpSpLocks/>
            </p:cNvGrpSpPr>
            <p:nvPr userDrawn="1"/>
          </p:nvGrpSpPr>
          <p:grpSpPr bwMode="auto">
            <a:xfrm>
              <a:off x="5893" y="2251"/>
              <a:ext cx="466" cy="119"/>
              <a:chOff x="5893" y="2251"/>
              <a:chExt cx="466" cy="119"/>
            </a:xfrm>
          </p:grpSpPr>
          <p:sp>
            <p:nvSpPr>
              <p:cNvPr id="2111" name="Rectangle 40"/>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2" name="Rectangle 41"/>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3" name="Rectangle 42"/>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4" name="Rectangle 43"/>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6" name="Group 44"/>
            <p:cNvGrpSpPr>
              <a:grpSpLocks/>
            </p:cNvGrpSpPr>
            <p:nvPr userDrawn="1"/>
          </p:nvGrpSpPr>
          <p:grpSpPr bwMode="auto">
            <a:xfrm>
              <a:off x="5893" y="2886"/>
              <a:ext cx="466" cy="115"/>
              <a:chOff x="5893" y="2886"/>
              <a:chExt cx="466" cy="115"/>
            </a:xfrm>
          </p:grpSpPr>
          <p:sp>
            <p:nvSpPr>
              <p:cNvPr id="2107" name="Rectangle 45"/>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8" name="Rectangle 46"/>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9" name="Rectangle 47"/>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0" name="Rectangle 48"/>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7" name="Group 49"/>
            <p:cNvGrpSpPr>
              <a:grpSpLocks/>
            </p:cNvGrpSpPr>
            <p:nvPr userDrawn="1"/>
          </p:nvGrpSpPr>
          <p:grpSpPr bwMode="auto">
            <a:xfrm>
              <a:off x="5893" y="3022"/>
              <a:ext cx="466" cy="115"/>
              <a:chOff x="5893" y="3022"/>
              <a:chExt cx="466" cy="115"/>
            </a:xfrm>
          </p:grpSpPr>
          <p:sp>
            <p:nvSpPr>
              <p:cNvPr id="2103" name="Rectangle 50"/>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4" name="Rectangle 51"/>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5" name="Rectangle 52"/>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6" name="Rectangle 53"/>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8" name="Group 54"/>
            <p:cNvGrpSpPr>
              <a:grpSpLocks/>
            </p:cNvGrpSpPr>
            <p:nvPr userDrawn="1"/>
          </p:nvGrpSpPr>
          <p:grpSpPr bwMode="auto">
            <a:xfrm>
              <a:off x="5893" y="3158"/>
              <a:ext cx="466" cy="115"/>
              <a:chOff x="5893" y="3158"/>
              <a:chExt cx="466" cy="115"/>
            </a:xfrm>
          </p:grpSpPr>
          <p:sp>
            <p:nvSpPr>
              <p:cNvPr id="2099" name="Rectangle 55"/>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0" name="Rectangle 56"/>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1" name="Rectangle 57"/>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2" name="Rectangle 58"/>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9" name="Group 59"/>
            <p:cNvGrpSpPr>
              <a:grpSpLocks/>
            </p:cNvGrpSpPr>
            <p:nvPr userDrawn="1"/>
          </p:nvGrpSpPr>
          <p:grpSpPr bwMode="auto">
            <a:xfrm>
              <a:off x="5893" y="3385"/>
              <a:ext cx="466" cy="115"/>
              <a:chOff x="5893" y="3385"/>
              <a:chExt cx="466" cy="115"/>
            </a:xfrm>
          </p:grpSpPr>
          <p:sp>
            <p:nvSpPr>
              <p:cNvPr id="2095" name="Rectangle 60"/>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6" name="Rectangle 61"/>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7" name="Rectangle 62"/>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8" name="Rectangle 63"/>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0" name="Group 64"/>
            <p:cNvGrpSpPr>
              <a:grpSpLocks/>
            </p:cNvGrpSpPr>
            <p:nvPr userDrawn="1"/>
          </p:nvGrpSpPr>
          <p:grpSpPr bwMode="auto">
            <a:xfrm>
              <a:off x="5893" y="3521"/>
              <a:ext cx="466" cy="115"/>
              <a:chOff x="5893" y="3521"/>
              <a:chExt cx="466" cy="115"/>
            </a:xfrm>
          </p:grpSpPr>
          <p:sp>
            <p:nvSpPr>
              <p:cNvPr id="2091" name="Rectangle 65"/>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2" name="Rectangle 66"/>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3" name="Rectangle 67"/>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4" name="Rectangle 68"/>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1" name="Group 69"/>
            <p:cNvGrpSpPr>
              <a:grpSpLocks/>
            </p:cNvGrpSpPr>
            <p:nvPr userDrawn="1"/>
          </p:nvGrpSpPr>
          <p:grpSpPr bwMode="auto">
            <a:xfrm>
              <a:off x="5893" y="3657"/>
              <a:ext cx="466" cy="115"/>
              <a:chOff x="5893" y="3657"/>
              <a:chExt cx="466" cy="115"/>
            </a:xfrm>
          </p:grpSpPr>
          <p:sp>
            <p:nvSpPr>
              <p:cNvPr id="2087" name="Rectangle 70"/>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8" name="Rectangle 71"/>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9" name="Rectangle 72"/>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0" name="Rectangle 73"/>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2" name="Group 74"/>
            <p:cNvGrpSpPr>
              <a:grpSpLocks/>
            </p:cNvGrpSpPr>
            <p:nvPr userDrawn="1"/>
          </p:nvGrpSpPr>
          <p:grpSpPr bwMode="auto">
            <a:xfrm>
              <a:off x="5893" y="3884"/>
              <a:ext cx="466" cy="115"/>
              <a:chOff x="5893" y="3884"/>
              <a:chExt cx="466" cy="115"/>
            </a:xfrm>
          </p:grpSpPr>
          <p:sp>
            <p:nvSpPr>
              <p:cNvPr id="2083" name="Rectangle 75"/>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4" name="Rectangle 76"/>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5" name="Rectangle 77"/>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6" name="Rectangle 78"/>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3" name="Group 79"/>
            <p:cNvGrpSpPr>
              <a:grpSpLocks/>
            </p:cNvGrpSpPr>
            <p:nvPr userDrawn="1"/>
          </p:nvGrpSpPr>
          <p:grpSpPr bwMode="auto">
            <a:xfrm>
              <a:off x="5893" y="4026"/>
              <a:ext cx="466" cy="115"/>
              <a:chOff x="5893" y="4026"/>
              <a:chExt cx="466" cy="115"/>
            </a:xfrm>
          </p:grpSpPr>
          <p:sp>
            <p:nvSpPr>
              <p:cNvPr id="2079" name="Rectangle 80"/>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0" name="Rectangle 81"/>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1" name="Rectangle 82"/>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2" name="Rectangle 83"/>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4" name="Group 84"/>
            <p:cNvGrpSpPr>
              <a:grpSpLocks/>
            </p:cNvGrpSpPr>
            <p:nvPr userDrawn="1"/>
          </p:nvGrpSpPr>
          <p:grpSpPr bwMode="auto">
            <a:xfrm>
              <a:off x="5893" y="4167"/>
              <a:ext cx="466" cy="115"/>
              <a:chOff x="5893" y="4167"/>
              <a:chExt cx="466" cy="115"/>
            </a:xfrm>
          </p:grpSpPr>
          <p:sp>
            <p:nvSpPr>
              <p:cNvPr id="2075" name="Rectangle 85"/>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6" name="Rectangle 86"/>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7" name="Rectangle 87"/>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8" name="Rectangle 88"/>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2057" name="Rectangle 89"/>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2058" name="Rectangle 90"/>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sp>
        <p:nvSpPr>
          <p:cNvPr id="152" name="Text Box 5"/>
          <p:cNvSpPr txBox="1">
            <a:spLocks noChangeArrowheads="1"/>
          </p:cNvSpPr>
          <p:nvPr/>
        </p:nvSpPr>
        <p:spPr bwMode="auto">
          <a:xfrm>
            <a:off x="1007534" y="6230938"/>
            <a:ext cx="2951770" cy="215444"/>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9639300" y="4019551"/>
            <a:ext cx="1269899" cy="246221"/>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a:solidFill>
                  <a:srgbClr val="FFFFFF"/>
                </a:solidFill>
                <a:latin typeface="FrutigerNext LT Bold" pitchFamily="34" charset="0"/>
                <a:ea typeface="MS PGothic" pitchFamily="34" charset="-128"/>
              </a:rPr>
              <a:t>www.huawei.com</a:t>
            </a:r>
          </a:p>
        </p:txBody>
      </p:sp>
      <p:pic>
        <p:nvPicPr>
          <p:cNvPr id="79" name="Picture 6" descr="Log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6" r:id="rId1"/>
  </p:sldLayoutIdLst>
  <p:transition advClick="0" advTm="8000">
    <p:fade thruBlk="1"/>
  </p:transition>
  <p:txStyles>
    <p:titleStyle>
      <a:lvl1pPr algn="l" rtl="0" eaLnBrk="0" fontAlgn="base" hangingPunct="0">
        <a:spcBef>
          <a:spcPct val="0"/>
        </a:spcBef>
        <a:spcAft>
          <a:spcPct val="0"/>
        </a:spcAft>
        <a:defRPr sz="3200" b="1">
          <a:solidFill>
            <a:schemeClr val="bg1"/>
          </a:solidFill>
          <a:latin typeface="+mn-lt"/>
          <a:ea typeface="黑体" pitchFamily="49" charset="-122"/>
          <a:cs typeface="+mj-cs"/>
        </a:defRPr>
      </a:lvl1pPr>
      <a:lvl2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0" name="Text Box 5"/>
          <p:cNvSpPr txBox="1">
            <a:spLocks noChangeArrowheads="1"/>
          </p:cNvSpPr>
          <p:nvPr/>
        </p:nvSpPr>
        <p:spPr bwMode="auto">
          <a:xfrm>
            <a:off x="1007534" y="6219825"/>
            <a:ext cx="2951770" cy="215444"/>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a:solidFill>
                  <a:srgbClr val="000000"/>
                </a:solidFill>
                <a:latin typeface="FrutigerNext LT Bold" pitchFamily="34" charset="0"/>
                <a:ea typeface="MS PGothic" pitchFamily="34" charset="-128"/>
              </a:rPr>
              <a:t>HUAWEI TECHNOLOGIES CO., LTD.</a:t>
            </a:r>
          </a:p>
        </p:txBody>
      </p:sp>
      <p:pic>
        <p:nvPicPr>
          <p:cNvPr id="5125"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Rectangle 8"/>
          <p:cNvSpPr>
            <a:spLocks noGrp="1" noChangeArrowheads="1"/>
          </p:cNvSpPr>
          <p:nvPr>
            <p:ph type="title"/>
          </p:nvPr>
        </p:nvSpPr>
        <p:spPr bwMode="auto">
          <a:xfrm>
            <a:off x="1007534" y="4508501"/>
            <a:ext cx="7397751" cy="584775"/>
          </a:xfrm>
          <a:prstGeom prst="rect">
            <a:avLst/>
          </a:prstGeom>
          <a:noFill/>
          <a:ln>
            <a:noFill/>
          </a:ln>
          <a:effectLst/>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a:t>单击此处编辑母版标题样式</a:t>
            </a:r>
          </a:p>
        </p:txBody>
      </p:sp>
      <p:sp>
        <p:nvSpPr>
          <p:cNvPr id="5128"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1007533" y="479426"/>
            <a:ext cx="2844800" cy="21544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130" name="Rectangle 17"/>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a:solidFill>
                  <a:srgbClr val="FFFFFF"/>
                </a:solidFill>
                <a:latin typeface="Arial" pitchFamily="34" charset="0"/>
              </a:rPr>
              <a:t>英文标题</a:t>
            </a:r>
            <a:r>
              <a:rPr lang="en-US" altLang="zh-CN" sz="1100">
                <a:solidFill>
                  <a:srgbClr val="FFFFFF"/>
                </a:solidFill>
                <a:latin typeface="Arial" pitchFamily="34" charset="0"/>
              </a:rPr>
              <a:t>:32-35pt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Medium</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中文标题</a:t>
            </a:r>
            <a:r>
              <a:rPr lang="en-US" altLang="zh-CN" sz="1100">
                <a:solidFill>
                  <a:srgbClr val="FFFFFF"/>
                </a:solidFill>
                <a:latin typeface="Arial" pitchFamily="34" charset="0"/>
              </a:rPr>
              <a:t>:30-32pt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黑体</a:t>
            </a: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英文正文</a:t>
            </a:r>
            <a:r>
              <a:rPr lang="en-US" altLang="zh-CN" sz="1100">
                <a:solidFill>
                  <a:srgbClr val="FFFFFF"/>
                </a:solidFill>
                <a:latin typeface="Arial" pitchFamily="34" charset="0"/>
              </a:rPr>
              <a:t>:20-22pt</a:t>
            </a:r>
          </a:p>
          <a:p>
            <a:pPr marL="342900" indent="-342900" algn="r">
              <a:lnSpc>
                <a:spcPct val="125000"/>
              </a:lnSpc>
              <a:spcBef>
                <a:spcPct val="20000"/>
              </a:spcBef>
            </a:pPr>
            <a:r>
              <a:rPr lang="zh-CN" altLang="en-US" sz="1100">
                <a:solidFill>
                  <a:srgbClr val="FFFFFF"/>
                </a:solidFill>
                <a:latin typeface="Arial" pitchFamily="34" charset="0"/>
              </a:rPr>
              <a:t>子目录 </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 :18pt  </a:t>
            </a: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Regular</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中文正文</a:t>
            </a:r>
            <a:r>
              <a:rPr lang="en-US" altLang="zh-CN" sz="1100">
                <a:solidFill>
                  <a:srgbClr val="FFFFFF"/>
                </a:solidFill>
                <a:latin typeface="Arial" pitchFamily="34" charset="0"/>
              </a:rPr>
              <a:t>:18-20pt</a:t>
            </a:r>
          </a:p>
          <a:p>
            <a:pPr marL="342900" indent="-342900" algn="r">
              <a:lnSpc>
                <a:spcPct val="125000"/>
              </a:lnSpc>
              <a:spcBef>
                <a:spcPct val="20000"/>
              </a:spcBef>
            </a:pPr>
            <a:r>
              <a:rPr lang="zh-CN" altLang="en-US" sz="1100">
                <a:solidFill>
                  <a:srgbClr val="FFFFFF"/>
                </a:solidFill>
                <a:latin typeface="Arial" pitchFamily="34" charset="0"/>
              </a:rPr>
              <a:t>子目录</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):18pt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细黑体 </a:t>
            </a:r>
            <a:endParaRPr lang="zh-CN" altLang="en-US" sz="1100">
              <a:solidFill>
                <a:srgbClr val="000000"/>
              </a:solidFill>
              <a:latin typeface="Arial" pitchFamily="34" charset="0"/>
            </a:endParaRPr>
          </a:p>
        </p:txBody>
      </p:sp>
      <p:grpSp>
        <p:nvGrpSpPr>
          <p:cNvPr id="5131" name="Group 85"/>
          <p:cNvGrpSpPr>
            <a:grpSpLocks/>
          </p:cNvGrpSpPr>
          <p:nvPr/>
        </p:nvGrpSpPr>
        <p:grpSpPr bwMode="auto">
          <a:xfrm>
            <a:off x="12433301" y="3511550"/>
            <a:ext cx="1225551" cy="3224212"/>
            <a:chOff x="5839" y="2251"/>
            <a:chExt cx="579" cy="2031"/>
          </a:xfrm>
        </p:grpSpPr>
        <p:sp>
          <p:nvSpPr>
            <p:cNvPr id="5134" name="Rectangle 86"/>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5135" name="Group 87"/>
            <p:cNvGrpSpPr>
              <a:grpSpLocks/>
            </p:cNvGrpSpPr>
            <p:nvPr userDrawn="1"/>
          </p:nvGrpSpPr>
          <p:grpSpPr bwMode="auto">
            <a:xfrm>
              <a:off x="5893" y="2387"/>
              <a:ext cx="466" cy="115"/>
              <a:chOff x="5893" y="2387"/>
              <a:chExt cx="466" cy="115"/>
            </a:xfrm>
          </p:grpSpPr>
          <p:sp>
            <p:nvSpPr>
              <p:cNvPr id="5196" name="Rectangle 88"/>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7" name="Rectangle 89"/>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8" name="Rectangle 90"/>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9" name="Rectangle 91"/>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6" name="Group 92"/>
            <p:cNvGrpSpPr>
              <a:grpSpLocks/>
            </p:cNvGrpSpPr>
            <p:nvPr userDrawn="1"/>
          </p:nvGrpSpPr>
          <p:grpSpPr bwMode="auto">
            <a:xfrm>
              <a:off x="5893" y="2523"/>
              <a:ext cx="466" cy="115"/>
              <a:chOff x="5893" y="2523"/>
              <a:chExt cx="466" cy="115"/>
            </a:xfrm>
          </p:grpSpPr>
          <p:sp>
            <p:nvSpPr>
              <p:cNvPr id="5192" name="Rectangle 93"/>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3" name="Rectangle 94"/>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4" name="Rectangle 95"/>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5" name="Rectangle 96"/>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7" name="Group 97"/>
            <p:cNvGrpSpPr>
              <a:grpSpLocks/>
            </p:cNvGrpSpPr>
            <p:nvPr userDrawn="1"/>
          </p:nvGrpSpPr>
          <p:grpSpPr bwMode="auto">
            <a:xfrm>
              <a:off x="5893" y="2659"/>
              <a:ext cx="466" cy="115"/>
              <a:chOff x="5893" y="2659"/>
              <a:chExt cx="466" cy="115"/>
            </a:xfrm>
          </p:grpSpPr>
          <p:sp>
            <p:nvSpPr>
              <p:cNvPr id="5188" name="Rectangle 98"/>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9" name="Rectangle 99"/>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0" name="Rectangle 100"/>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1" name="Rectangle 101"/>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8" name="Group 102"/>
            <p:cNvGrpSpPr>
              <a:grpSpLocks/>
            </p:cNvGrpSpPr>
            <p:nvPr userDrawn="1"/>
          </p:nvGrpSpPr>
          <p:grpSpPr bwMode="auto">
            <a:xfrm>
              <a:off x="5893" y="2251"/>
              <a:ext cx="466" cy="119"/>
              <a:chOff x="5893" y="2251"/>
              <a:chExt cx="466" cy="119"/>
            </a:xfrm>
          </p:grpSpPr>
          <p:sp>
            <p:nvSpPr>
              <p:cNvPr id="5184" name="Rectangle 103"/>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5" name="Rectangle 104"/>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6" name="Rectangle 105"/>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7" name="Rectangle 106"/>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9" name="Group 107"/>
            <p:cNvGrpSpPr>
              <a:grpSpLocks/>
            </p:cNvGrpSpPr>
            <p:nvPr userDrawn="1"/>
          </p:nvGrpSpPr>
          <p:grpSpPr bwMode="auto">
            <a:xfrm>
              <a:off x="5893" y="2886"/>
              <a:ext cx="466" cy="115"/>
              <a:chOff x="5893" y="2886"/>
              <a:chExt cx="466" cy="115"/>
            </a:xfrm>
          </p:grpSpPr>
          <p:sp>
            <p:nvSpPr>
              <p:cNvPr id="5180" name="Rectangle 108"/>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1" name="Rectangle 109"/>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2" name="Rectangle 110"/>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3" name="Rectangle 111"/>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0" name="Group 112"/>
            <p:cNvGrpSpPr>
              <a:grpSpLocks/>
            </p:cNvGrpSpPr>
            <p:nvPr userDrawn="1"/>
          </p:nvGrpSpPr>
          <p:grpSpPr bwMode="auto">
            <a:xfrm>
              <a:off x="5893" y="3022"/>
              <a:ext cx="466" cy="115"/>
              <a:chOff x="5893" y="3022"/>
              <a:chExt cx="466" cy="115"/>
            </a:xfrm>
          </p:grpSpPr>
          <p:sp>
            <p:nvSpPr>
              <p:cNvPr id="5176" name="Rectangle 113"/>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7" name="Rectangle 114"/>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8" name="Rectangle 115"/>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9" name="Rectangle 116"/>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1" name="Group 117"/>
            <p:cNvGrpSpPr>
              <a:grpSpLocks/>
            </p:cNvGrpSpPr>
            <p:nvPr userDrawn="1"/>
          </p:nvGrpSpPr>
          <p:grpSpPr bwMode="auto">
            <a:xfrm>
              <a:off x="5893" y="3158"/>
              <a:ext cx="466" cy="115"/>
              <a:chOff x="5893" y="3158"/>
              <a:chExt cx="466" cy="115"/>
            </a:xfrm>
          </p:grpSpPr>
          <p:sp>
            <p:nvSpPr>
              <p:cNvPr id="5172" name="Rectangle 118"/>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3" name="Rectangle 119"/>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4" name="Rectangle 120"/>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5" name="Rectangle 121"/>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2" name="Group 122"/>
            <p:cNvGrpSpPr>
              <a:grpSpLocks/>
            </p:cNvGrpSpPr>
            <p:nvPr userDrawn="1"/>
          </p:nvGrpSpPr>
          <p:grpSpPr bwMode="auto">
            <a:xfrm>
              <a:off x="5893" y="3385"/>
              <a:ext cx="466" cy="115"/>
              <a:chOff x="5893" y="3385"/>
              <a:chExt cx="466" cy="115"/>
            </a:xfrm>
          </p:grpSpPr>
          <p:sp>
            <p:nvSpPr>
              <p:cNvPr id="5168" name="Rectangle 123"/>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9" name="Rectangle 124"/>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0" name="Rectangle 125"/>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1" name="Rectangle 126"/>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3" name="Group 127"/>
            <p:cNvGrpSpPr>
              <a:grpSpLocks/>
            </p:cNvGrpSpPr>
            <p:nvPr userDrawn="1"/>
          </p:nvGrpSpPr>
          <p:grpSpPr bwMode="auto">
            <a:xfrm>
              <a:off x="5893" y="3521"/>
              <a:ext cx="466" cy="115"/>
              <a:chOff x="5893" y="3521"/>
              <a:chExt cx="466" cy="115"/>
            </a:xfrm>
          </p:grpSpPr>
          <p:sp>
            <p:nvSpPr>
              <p:cNvPr id="5164" name="Rectangle 128"/>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5" name="Rectangle 129"/>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6" name="Rectangle 130"/>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7" name="Rectangle 131"/>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4" name="Group 132"/>
            <p:cNvGrpSpPr>
              <a:grpSpLocks/>
            </p:cNvGrpSpPr>
            <p:nvPr userDrawn="1"/>
          </p:nvGrpSpPr>
          <p:grpSpPr bwMode="auto">
            <a:xfrm>
              <a:off x="5893" y="3657"/>
              <a:ext cx="466" cy="115"/>
              <a:chOff x="5893" y="3657"/>
              <a:chExt cx="466" cy="115"/>
            </a:xfrm>
          </p:grpSpPr>
          <p:sp>
            <p:nvSpPr>
              <p:cNvPr id="5160" name="Rectangle 133"/>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1" name="Rectangle 134"/>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2" name="Rectangle 135"/>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3" name="Rectangle 136"/>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5" name="Group 137"/>
            <p:cNvGrpSpPr>
              <a:grpSpLocks/>
            </p:cNvGrpSpPr>
            <p:nvPr userDrawn="1"/>
          </p:nvGrpSpPr>
          <p:grpSpPr bwMode="auto">
            <a:xfrm>
              <a:off x="5893" y="3884"/>
              <a:ext cx="466" cy="115"/>
              <a:chOff x="5893" y="3884"/>
              <a:chExt cx="466" cy="115"/>
            </a:xfrm>
          </p:grpSpPr>
          <p:sp>
            <p:nvSpPr>
              <p:cNvPr id="5156" name="Rectangle 138"/>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7" name="Rectangle 139"/>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8" name="Rectangle 140"/>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9" name="Rectangle 141"/>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6" name="Group 142"/>
            <p:cNvGrpSpPr>
              <a:grpSpLocks/>
            </p:cNvGrpSpPr>
            <p:nvPr userDrawn="1"/>
          </p:nvGrpSpPr>
          <p:grpSpPr bwMode="auto">
            <a:xfrm>
              <a:off x="5893" y="4026"/>
              <a:ext cx="466" cy="115"/>
              <a:chOff x="5893" y="4026"/>
              <a:chExt cx="466" cy="115"/>
            </a:xfrm>
          </p:grpSpPr>
          <p:sp>
            <p:nvSpPr>
              <p:cNvPr id="5152" name="Rectangle 143"/>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3" name="Rectangle 144"/>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4" name="Rectangle 145"/>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5" name="Rectangle 146"/>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7" name="Group 147"/>
            <p:cNvGrpSpPr>
              <a:grpSpLocks/>
            </p:cNvGrpSpPr>
            <p:nvPr userDrawn="1"/>
          </p:nvGrpSpPr>
          <p:grpSpPr bwMode="auto">
            <a:xfrm>
              <a:off x="5893" y="4167"/>
              <a:ext cx="466" cy="115"/>
              <a:chOff x="5893" y="4167"/>
              <a:chExt cx="466" cy="115"/>
            </a:xfrm>
          </p:grpSpPr>
          <p:sp>
            <p:nvSpPr>
              <p:cNvPr id="5148" name="Rectangle 148"/>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49" name="Rectangle 149"/>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0" name="Rectangle 150"/>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 name="Rectangle 151"/>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5132" name="Rectangle 152"/>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5133" name="Rectangle 153"/>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pic>
        <p:nvPicPr>
          <p:cNvPr id="5200" name="Picture 80" descr="200016582-001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12192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5201"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111067" y="1268414"/>
            <a:ext cx="4080933" cy="2949575"/>
          </a:xfrm>
          <a:prstGeom prst="rect">
            <a:avLst/>
          </a:prstGeom>
          <a:noFill/>
          <a:extLst>
            <a:ext uri="{909E8E84-426E-40DD-AFC4-6F175D3DCCD1}">
              <a14:hiddenFill xmlns:a14="http://schemas.microsoft.com/office/drawing/2010/main">
                <a:solidFill>
                  <a:srgbClr val="FFFFFF"/>
                </a:solidFill>
              </a14:hiddenFill>
            </a:ext>
          </a:extLst>
        </p:spPr>
      </p:pic>
      <p:sp>
        <p:nvSpPr>
          <p:cNvPr id="82" name="Text Box 7"/>
          <p:cNvSpPr txBox="1">
            <a:spLocks noChangeArrowheads="1"/>
          </p:cNvSpPr>
          <p:nvPr/>
        </p:nvSpPr>
        <p:spPr bwMode="auto">
          <a:xfrm>
            <a:off x="9639300" y="3795714"/>
            <a:ext cx="1269899" cy="246221"/>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7" r:id="rId1"/>
  </p:sldLayoutIdLst>
  <p:transition advClick="0" advTm="8000">
    <p:fade thruBlk="1"/>
  </p:transition>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9" name="Rectangle 8"/>
          <p:cNvSpPr>
            <a:spLocks noGrp="1" noChangeArrowheads="1"/>
          </p:cNvSpPr>
          <p:nvPr>
            <p:ph type="title"/>
          </p:nvPr>
        </p:nvSpPr>
        <p:spPr bwMode="auto">
          <a:xfrm>
            <a:off x="1007534" y="4508500"/>
            <a:ext cx="7397751"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a:t>单击此处编辑母版标题样式</a:t>
            </a:r>
          </a:p>
        </p:txBody>
      </p:sp>
      <p:sp>
        <p:nvSpPr>
          <p:cNvPr id="82" name="Text Box 5"/>
          <p:cNvSpPr txBox="1">
            <a:spLocks noChangeArrowheads="1"/>
          </p:cNvSpPr>
          <p:nvPr/>
        </p:nvSpPr>
        <p:spPr bwMode="auto">
          <a:xfrm>
            <a:off x="1007534" y="6219825"/>
            <a:ext cx="2951770" cy="2154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a:latin typeface="FrutigerNext LT Bold" pitchFamily="34" charset="0"/>
                <a:ea typeface="MS PGothic" pitchFamily="34" charset="-128"/>
              </a:rPr>
              <a:t>HUAWEI TECHNOLOGIES CO., LTD.</a:t>
            </a:r>
          </a:p>
        </p:txBody>
      </p:sp>
      <p:pic>
        <p:nvPicPr>
          <p:cNvPr id="6151"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1007533" y="476251"/>
            <a:ext cx="2844800" cy="21544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154" name="Rectangle 14"/>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6155" name="Group 149"/>
          <p:cNvGrpSpPr>
            <a:grpSpLocks/>
          </p:cNvGrpSpPr>
          <p:nvPr/>
        </p:nvGrpSpPr>
        <p:grpSpPr bwMode="auto">
          <a:xfrm>
            <a:off x="12433301" y="3511550"/>
            <a:ext cx="1225551" cy="3224212"/>
            <a:chOff x="5839" y="2251"/>
            <a:chExt cx="579" cy="2031"/>
          </a:xfrm>
        </p:grpSpPr>
        <p:sp>
          <p:nvSpPr>
            <p:cNvPr id="6158" name="Rectangle 150"/>
            <p:cNvSpPr>
              <a:spLocks noChangeArrowheads="1"/>
            </p:cNvSpPr>
            <p:nvPr userDrawn="1"/>
          </p:nvSpPr>
          <p:spPr bwMode="auto">
            <a:xfrm>
              <a:off x="5839" y="3143"/>
              <a:ext cx="579" cy="233"/>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6159" name="Group 151"/>
            <p:cNvGrpSpPr>
              <a:grpSpLocks/>
            </p:cNvGrpSpPr>
            <p:nvPr userDrawn="1"/>
          </p:nvGrpSpPr>
          <p:grpSpPr bwMode="auto">
            <a:xfrm>
              <a:off x="5893" y="2387"/>
              <a:ext cx="466" cy="115"/>
              <a:chOff x="5893" y="2387"/>
              <a:chExt cx="466" cy="115"/>
            </a:xfrm>
          </p:grpSpPr>
          <p:sp>
            <p:nvSpPr>
              <p:cNvPr id="6220" name="Rectangle 152"/>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1" name="Rectangle 153"/>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2" name="Rectangle 154"/>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3" name="Rectangle 155"/>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0" name="Group 156"/>
            <p:cNvGrpSpPr>
              <a:grpSpLocks/>
            </p:cNvGrpSpPr>
            <p:nvPr userDrawn="1"/>
          </p:nvGrpSpPr>
          <p:grpSpPr bwMode="auto">
            <a:xfrm>
              <a:off x="5893" y="2523"/>
              <a:ext cx="466" cy="115"/>
              <a:chOff x="5893" y="2523"/>
              <a:chExt cx="466" cy="115"/>
            </a:xfrm>
          </p:grpSpPr>
          <p:sp>
            <p:nvSpPr>
              <p:cNvPr id="6216" name="Rectangle 157"/>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7" name="Rectangle 158"/>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8" name="Rectangle 159"/>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9" name="Rectangle 160"/>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1" name="Group 161"/>
            <p:cNvGrpSpPr>
              <a:grpSpLocks/>
            </p:cNvGrpSpPr>
            <p:nvPr userDrawn="1"/>
          </p:nvGrpSpPr>
          <p:grpSpPr bwMode="auto">
            <a:xfrm>
              <a:off x="5893" y="2659"/>
              <a:ext cx="466" cy="115"/>
              <a:chOff x="5893" y="2659"/>
              <a:chExt cx="466" cy="115"/>
            </a:xfrm>
          </p:grpSpPr>
          <p:sp>
            <p:nvSpPr>
              <p:cNvPr id="6212" name="Rectangle 162"/>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3" name="Rectangle 163"/>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4" name="Rectangle 164"/>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5" name="Rectangle 165"/>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2" name="Group 166"/>
            <p:cNvGrpSpPr>
              <a:grpSpLocks/>
            </p:cNvGrpSpPr>
            <p:nvPr userDrawn="1"/>
          </p:nvGrpSpPr>
          <p:grpSpPr bwMode="auto">
            <a:xfrm>
              <a:off x="5893" y="2251"/>
              <a:ext cx="466" cy="119"/>
              <a:chOff x="5893" y="2251"/>
              <a:chExt cx="466" cy="119"/>
            </a:xfrm>
          </p:grpSpPr>
          <p:sp>
            <p:nvSpPr>
              <p:cNvPr id="6208" name="Rectangle 167"/>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9" name="Rectangle 168"/>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0" name="Rectangle 169"/>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1" name="Rectangle 170"/>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3" name="Group 171"/>
            <p:cNvGrpSpPr>
              <a:grpSpLocks/>
            </p:cNvGrpSpPr>
            <p:nvPr userDrawn="1"/>
          </p:nvGrpSpPr>
          <p:grpSpPr bwMode="auto">
            <a:xfrm>
              <a:off x="5893" y="2886"/>
              <a:ext cx="466" cy="115"/>
              <a:chOff x="5893" y="2886"/>
              <a:chExt cx="466" cy="115"/>
            </a:xfrm>
          </p:grpSpPr>
          <p:sp>
            <p:nvSpPr>
              <p:cNvPr id="6204" name="Rectangle 172"/>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5" name="Rectangle 173"/>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6" name="Rectangle 174"/>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7" name="Rectangle 175"/>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4" name="Group 176"/>
            <p:cNvGrpSpPr>
              <a:grpSpLocks/>
            </p:cNvGrpSpPr>
            <p:nvPr userDrawn="1"/>
          </p:nvGrpSpPr>
          <p:grpSpPr bwMode="auto">
            <a:xfrm>
              <a:off x="5893" y="3022"/>
              <a:ext cx="466" cy="115"/>
              <a:chOff x="5893" y="3022"/>
              <a:chExt cx="466" cy="115"/>
            </a:xfrm>
          </p:grpSpPr>
          <p:sp>
            <p:nvSpPr>
              <p:cNvPr id="6200" name="Rectangle 177"/>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1" name="Rectangle 178"/>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2" name="Rectangle 179"/>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3" name="Rectangle 180"/>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5" name="Group 181"/>
            <p:cNvGrpSpPr>
              <a:grpSpLocks/>
            </p:cNvGrpSpPr>
            <p:nvPr userDrawn="1"/>
          </p:nvGrpSpPr>
          <p:grpSpPr bwMode="auto">
            <a:xfrm>
              <a:off x="5893" y="3158"/>
              <a:ext cx="466" cy="115"/>
              <a:chOff x="5893" y="3158"/>
              <a:chExt cx="466" cy="115"/>
            </a:xfrm>
          </p:grpSpPr>
          <p:sp>
            <p:nvSpPr>
              <p:cNvPr id="6196" name="Rectangle 182"/>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7" name="Rectangle 183"/>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8" name="Rectangle 184"/>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9" name="Rectangle 185"/>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6" name="Group 186"/>
            <p:cNvGrpSpPr>
              <a:grpSpLocks/>
            </p:cNvGrpSpPr>
            <p:nvPr userDrawn="1"/>
          </p:nvGrpSpPr>
          <p:grpSpPr bwMode="auto">
            <a:xfrm>
              <a:off x="5893" y="3385"/>
              <a:ext cx="466" cy="115"/>
              <a:chOff x="5893" y="3385"/>
              <a:chExt cx="466" cy="115"/>
            </a:xfrm>
          </p:grpSpPr>
          <p:sp>
            <p:nvSpPr>
              <p:cNvPr id="6192" name="Rectangle 187"/>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3" name="Rectangle 188"/>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4" name="Rectangle 189"/>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5" name="Rectangle 190"/>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7" name="Group 191"/>
            <p:cNvGrpSpPr>
              <a:grpSpLocks/>
            </p:cNvGrpSpPr>
            <p:nvPr userDrawn="1"/>
          </p:nvGrpSpPr>
          <p:grpSpPr bwMode="auto">
            <a:xfrm>
              <a:off x="5893" y="3521"/>
              <a:ext cx="466" cy="115"/>
              <a:chOff x="5893" y="3521"/>
              <a:chExt cx="466" cy="115"/>
            </a:xfrm>
          </p:grpSpPr>
          <p:sp>
            <p:nvSpPr>
              <p:cNvPr id="6188" name="Rectangle 192"/>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9" name="Rectangle 193"/>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0" name="Rectangle 194"/>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1" name="Rectangle 195"/>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8" name="Group 196"/>
            <p:cNvGrpSpPr>
              <a:grpSpLocks/>
            </p:cNvGrpSpPr>
            <p:nvPr userDrawn="1"/>
          </p:nvGrpSpPr>
          <p:grpSpPr bwMode="auto">
            <a:xfrm>
              <a:off x="5893" y="3657"/>
              <a:ext cx="466" cy="115"/>
              <a:chOff x="5893" y="3657"/>
              <a:chExt cx="466" cy="115"/>
            </a:xfrm>
          </p:grpSpPr>
          <p:sp>
            <p:nvSpPr>
              <p:cNvPr id="6184" name="Rectangle 197"/>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5" name="Rectangle 198"/>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6" name="Rectangle 199"/>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7" name="Rectangle 200"/>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9" name="Group 201"/>
            <p:cNvGrpSpPr>
              <a:grpSpLocks/>
            </p:cNvGrpSpPr>
            <p:nvPr userDrawn="1"/>
          </p:nvGrpSpPr>
          <p:grpSpPr bwMode="auto">
            <a:xfrm>
              <a:off x="5893" y="3884"/>
              <a:ext cx="466" cy="115"/>
              <a:chOff x="5893" y="3884"/>
              <a:chExt cx="466" cy="115"/>
            </a:xfrm>
          </p:grpSpPr>
          <p:sp>
            <p:nvSpPr>
              <p:cNvPr id="6180" name="Rectangle 202"/>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1" name="Rectangle 203"/>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2" name="Rectangle 204"/>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3" name="Rectangle 205"/>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0" name="Group 206"/>
            <p:cNvGrpSpPr>
              <a:grpSpLocks/>
            </p:cNvGrpSpPr>
            <p:nvPr userDrawn="1"/>
          </p:nvGrpSpPr>
          <p:grpSpPr bwMode="auto">
            <a:xfrm>
              <a:off x="5893" y="4026"/>
              <a:ext cx="466" cy="115"/>
              <a:chOff x="5893" y="4026"/>
              <a:chExt cx="466" cy="115"/>
            </a:xfrm>
          </p:grpSpPr>
          <p:sp>
            <p:nvSpPr>
              <p:cNvPr id="6176" name="Rectangle 207"/>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7" name="Rectangle 208"/>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8" name="Rectangle 209"/>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9" name="Rectangle 210"/>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1" name="Group 211"/>
            <p:cNvGrpSpPr>
              <a:grpSpLocks/>
            </p:cNvGrpSpPr>
            <p:nvPr userDrawn="1"/>
          </p:nvGrpSpPr>
          <p:grpSpPr bwMode="auto">
            <a:xfrm>
              <a:off x="5893" y="4167"/>
              <a:ext cx="466" cy="115"/>
              <a:chOff x="5893" y="4167"/>
              <a:chExt cx="466" cy="115"/>
            </a:xfrm>
          </p:grpSpPr>
          <p:sp>
            <p:nvSpPr>
              <p:cNvPr id="6172" name="Rectangle 212"/>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3" name="Rectangle 213"/>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4" name="Rectangle 214"/>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5" name="Rectangle 215"/>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6156" name="Rectangle 216"/>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6157" name="Rectangle 217"/>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6224" name="Picture 80" descr="bra200912090008_M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12192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6225"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111067" y="1268414"/>
            <a:ext cx="4080933"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9639300" y="3795714"/>
            <a:ext cx="1269899" cy="246221"/>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8" r:id="rId1"/>
  </p:sldLayoutIdLst>
  <p:transition advClick="0" advTm="8000">
    <p:fade thruBlk="1"/>
  </p:transition>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3" name="Rectangle 8"/>
          <p:cNvSpPr>
            <a:spLocks noGrp="1" noChangeArrowheads="1"/>
          </p:cNvSpPr>
          <p:nvPr>
            <p:ph type="title"/>
          </p:nvPr>
        </p:nvSpPr>
        <p:spPr bwMode="auto">
          <a:xfrm>
            <a:off x="1007534" y="4508500"/>
            <a:ext cx="7397751"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a:t>单击此处编辑母版标题样式</a:t>
            </a:r>
          </a:p>
        </p:txBody>
      </p:sp>
      <p:sp>
        <p:nvSpPr>
          <p:cNvPr id="82" name="Text Box 5"/>
          <p:cNvSpPr txBox="1">
            <a:spLocks noChangeArrowheads="1"/>
          </p:cNvSpPr>
          <p:nvPr/>
        </p:nvSpPr>
        <p:spPr bwMode="auto">
          <a:xfrm>
            <a:off x="1007534" y="6219825"/>
            <a:ext cx="2951770" cy="2154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a:latin typeface="FrutigerNext LT Bold" pitchFamily="34" charset="0"/>
                <a:ea typeface="MS PGothic" pitchFamily="34" charset="-128"/>
              </a:rPr>
              <a:t>HUAWEI TECHNOLOGIES CO., LTD.</a:t>
            </a:r>
          </a:p>
        </p:txBody>
      </p:sp>
      <p:pic>
        <p:nvPicPr>
          <p:cNvPr id="7175"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6"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1007533" y="476251"/>
            <a:ext cx="2844800" cy="21544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178" name="Rectangle 13"/>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7179" name="Group 148"/>
          <p:cNvGrpSpPr>
            <a:grpSpLocks/>
          </p:cNvGrpSpPr>
          <p:nvPr/>
        </p:nvGrpSpPr>
        <p:grpSpPr bwMode="auto">
          <a:xfrm>
            <a:off x="12433301" y="3511550"/>
            <a:ext cx="1225551" cy="3224212"/>
            <a:chOff x="5839" y="2251"/>
            <a:chExt cx="579" cy="2031"/>
          </a:xfrm>
        </p:grpSpPr>
        <p:sp>
          <p:nvSpPr>
            <p:cNvPr id="7182" name="Rectangle 149"/>
            <p:cNvSpPr>
              <a:spLocks noChangeArrowheads="1"/>
            </p:cNvSpPr>
            <p:nvPr userDrawn="1"/>
          </p:nvSpPr>
          <p:spPr bwMode="auto">
            <a:xfrm>
              <a:off x="5839" y="3143"/>
              <a:ext cx="579" cy="233"/>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7183" name="Group 150"/>
            <p:cNvGrpSpPr>
              <a:grpSpLocks/>
            </p:cNvGrpSpPr>
            <p:nvPr userDrawn="1"/>
          </p:nvGrpSpPr>
          <p:grpSpPr bwMode="auto">
            <a:xfrm>
              <a:off x="5893" y="2387"/>
              <a:ext cx="466" cy="115"/>
              <a:chOff x="5893" y="2387"/>
              <a:chExt cx="466" cy="115"/>
            </a:xfrm>
          </p:grpSpPr>
          <p:sp>
            <p:nvSpPr>
              <p:cNvPr id="7244" name="Rectangle 151"/>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5" name="Rectangle 152"/>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6" name="Rectangle 153"/>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7" name="Rectangle 154"/>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4" name="Group 155"/>
            <p:cNvGrpSpPr>
              <a:grpSpLocks/>
            </p:cNvGrpSpPr>
            <p:nvPr userDrawn="1"/>
          </p:nvGrpSpPr>
          <p:grpSpPr bwMode="auto">
            <a:xfrm>
              <a:off x="5893" y="2523"/>
              <a:ext cx="466" cy="115"/>
              <a:chOff x="5893" y="2523"/>
              <a:chExt cx="466" cy="115"/>
            </a:xfrm>
          </p:grpSpPr>
          <p:sp>
            <p:nvSpPr>
              <p:cNvPr id="7240" name="Rectangle 156"/>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1" name="Rectangle 157"/>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2" name="Rectangle 158"/>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3" name="Rectangle 159"/>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5" name="Group 160"/>
            <p:cNvGrpSpPr>
              <a:grpSpLocks/>
            </p:cNvGrpSpPr>
            <p:nvPr userDrawn="1"/>
          </p:nvGrpSpPr>
          <p:grpSpPr bwMode="auto">
            <a:xfrm>
              <a:off x="5893" y="2659"/>
              <a:ext cx="466" cy="115"/>
              <a:chOff x="5893" y="2659"/>
              <a:chExt cx="466" cy="115"/>
            </a:xfrm>
          </p:grpSpPr>
          <p:sp>
            <p:nvSpPr>
              <p:cNvPr id="7236" name="Rectangle 161"/>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7" name="Rectangle 162"/>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8" name="Rectangle 163"/>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9" name="Rectangle 164"/>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6" name="Group 165"/>
            <p:cNvGrpSpPr>
              <a:grpSpLocks/>
            </p:cNvGrpSpPr>
            <p:nvPr userDrawn="1"/>
          </p:nvGrpSpPr>
          <p:grpSpPr bwMode="auto">
            <a:xfrm>
              <a:off x="5893" y="2251"/>
              <a:ext cx="466" cy="119"/>
              <a:chOff x="5893" y="2251"/>
              <a:chExt cx="466" cy="119"/>
            </a:xfrm>
          </p:grpSpPr>
          <p:sp>
            <p:nvSpPr>
              <p:cNvPr id="7232" name="Rectangle 166"/>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3" name="Rectangle 167"/>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4" name="Rectangle 168"/>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5" name="Rectangle 169"/>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7" name="Group 170"/>
            <p:cNvGrpSpPr>
              <a:grpSpLocks/>
            </p:cNvGrpSpPr>
            <p:nvPr userDrawn="1"/>
          </p:nvGrpSpPr>
          <p:grpSpPr bwMode="auto">
            <a:xfrm>
              <a:off x="5893" y="2886"/>
              <a:ext cx="466" cy="115"/>
              <a:chOff x="5893" y="2886"/>
              <a:chExt cx="466" cy="115"/>
            </a:xfrm>
          </p:grpSpPr>
          <p:sp>
            <p:nvSpPr>
              <p:cNvPr id="7228" name="Rectangle 171"/>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9" name="Rectangle 172"/>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0" name="Rectangle 173"/>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1" name="Rectangle 174"/>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8" name="Group 175"/>
            <p:cNvGrpSpPr>
              <a:grpSpLocks/>
            </p:cNvGrpSpPr>
            <p:nvPr userDrawn="1"/>
          </p:nvGrpSpPr>
          <p:grpSpPr bwMode="auto">
            <a:xfrm>
              <a:off x="5893" y="3022"/>
              <a:ext cx="466" cy="115"/>
              <a:chOff x="5893" y="3022"/>
              <a:chExt cx="466" cy="115"/>
            </a:xfrm>
          </p:grpSpPr>
          <p:sp>
            <p:nvSpPr>
              <p:cNvPr id="7224" name="Rectangle 176"/>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5" name="Rectangle 177"/>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6" name="Rectangle 178"/>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7" name="Rectangle 179"/>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9" name="Group 180"/>
            <p:cNvGrpSpPr>
              <a:grpSpLocks/>
            </p:cNvGrpSpPr>
            <p:nvPr userDrawn="1"/>
          </p:nvGrpSpPr>
          <p:grpSpPr bwMode="auto">
            <a:xfrm>
              <a:off x="5893" y="3158"/>
              <a:ext cx="466" cy="115"/>
              <a:chOff x="5893" y="3158"/>
              <a:chExt cx="466" cy="115"/>
            </a:xfrm>
          </p:grpSpPr>
          <p:sp>
            <p:nvSpPr>
              <p:cNvPr id="7220" name="Rectangle 181"/>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1" name="Rectangle 182"/>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2" name="Rectangle 183"/>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3" name="Rectangle 184"/>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0" name="Group 185"/>
            <p:cNvGrpSpPr>
              <a:grpSpLocks/>
            </p:cNvGrpSpPr>
            <p:nvPr userDrawn="1"/>
          </p:nvGrpSpPr>
          <p:grpSpPr bwMode="auto">
            <a:xfrm>
              <a:off x="5893" y="3385"/>
              <a:ext cx="466" cy="115"/>
              <a:chOff x="5893" y="3385"/>
              <a:chExt cx="466" cy="115"/>
            </a:xfrm>
          </p:grpSpPr>
          <p:sp>
            <p:nvSpPr>
              <p:cNvPr id="7216" name="Rectangle 186"/>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7" name="Rectangle 187"/>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8" name="Rectangle 188"/>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9" name="Rectangle 189"/>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1" name="Group 190"/>
            <p:cNvGrpSpPr>
              <a:grpSpLocks/>
            </p:cNvGrpSpPr>
            <p:nvPr userDrawn="1"/>
          </p:nvGrpSpPr>
          <p:grpSpPr bwMode="auto">
            <a:xfrm>
              <a:off x="5893" y="3521"/>
              <a:ext cx="466" cy="115"/>
              <a:chOff x="5893" y="3521"/>
              <a:chExt cx="466" cy="115"/>
            </a:xfrm>
          </p:grpSpPr>
          <p:sp>
            <p:nvSpPr>
              <p:cNvPr id="7212" name="Rectangle 191"/>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3" name="Rectangle 192"/>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4" name="Rectangle 193"/>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5" name="Rectangle 194"/>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2" name="Group 195"/>
            <p:cNvGrpSpPr>
              <a:grpSpLocks/>
            </p:cNvGrpSpPr>
            <p:nvPr userDrawn="1"/>
          </p:nvGrpSpPr>
          <p:grpSpPr bwMode="auto">
            <a:xfrm>
              <a:off x="5893" y="3657"/>
              <a:ext cx="466" cy="115"/>
              <a:chOff x="5893" y="3657"/>
              <a:chExt cx="466" cy="115"/>
            </a:xfrm>
          </p:grpSpPr>
          <p:sp>
            <p:nvSpPr>
              <p:cNvPr id="7208" name="Rectangle 196"/>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9" name="Rectangle 197"/>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0" name="Rectangle 198"/>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1" name="Rectangle 199"/>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3" name="Group 200"/>
            <p:cNvGrpSpPr>
              <a:grpSpLocks/>
            </p:cNvGrpSpPr>
            <p:nvPr userDrawn="1"/>
          </p:nvGrpSpPr>
          <p:grpSpPr bwMode="auto">
            <a:xfrm>
              <a:off x="5893" y="3884"/>
              <a:ext cx="466" cy="115"/>
              <a:chOff x="5893" y="3884"/>
              <a:chExt cx="466" cy="115"/>
            </a:xfrm>
          </p:grpSpPr>
          <p:sp>
            <p:nvSpPr>
              <p:cNvPr id="7204" name="Rectangle 201"/>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5" name="Rectangle 202"/>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6" name="Rectangle 203"/>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7" name="Rectangle 204"/>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4" name="Group 205"/>
            <p:cNvGrpSpPr>
              <a:grpSpLocks/>
            </p:cNvGrpSpPr>
            <p:nvPr userDrawn="1"/>
          </p:nvGrpSpPr>
          <p:grpSpPr bwMode="auto">
            <a:xfrm>
              <a:off x="5893" y="4026"/>
              <a:ext cx="466" cy="115"/>
              <a:chOff x="5893" y="4026"/>
              <a:chExt cx="466" cy="115"/>
            </a:xfrm>
          </p:grpSpPr>
          <p:sp>
            <p:nvSpPr>
              <p:cNvPr id="7200" name="Rectangle 206"/>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1" name="Rectangle 207"/>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2" name="Rectangle 208"/>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3" name="Rectangle 209"/>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5" name="Group 210"/>
            <p:cNvGrpSpPr>
              <a:grpSpLocks/>
            </p:cNvGrpSpPr>
            <p:nvPr userDrawn="1"/>
          </p:nvGrpSpPr>
          <p:grpSpPr bwMode="auto">
            <a:xfrm>
              <a:off x="5893" y="4167"/>
              <a:ext cx="466" cy="115"/>
              <a:chOff x="5893" y="4167"/>
              <a:chExt cx="466" cy="115"/>
            </a:xfrm>
          </p:grpSpPr>
          <p:sp>
            <p:nvSpPr>
              <p:cNvPr id="7196" name="Rectangle 211"/>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7" name="Rectangle 212"/>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8" name="Rectangle 213"/>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9" name="Rectangle 214"/>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7180" name="Rectangle 215"/>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7181" name="Rectangle 216"/>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7248" name="Picture 80" descr="sb10064568n-001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12192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7249"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111067" y="1268414"/>
            <a:ext cx="4080933"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9639300" y="3795714"/>
            <a:ext cx="1269899" cy="246221"/>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9" r:id="rId1"/>
  </p:sldLayoutIdLst>
  <p:transition advClick="0" advTm="8000">
    <p:fade thruBlk="1"/>
  </p:transition>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7" name="Rectangle 8"/>
          <p:cNvSpPr>
            <a:spLocks noGrp="1" noChangeArrowheads="1"/>
          </p:cNvSpPr>
          <p:nvPr>
            <p:ph type="title"/>
          </p:nvPr>
        </p:nvSpPr>
        <p:spPr bwMode="auto">
          <a:xfrm>
            <a:off x="1007534" y="4508500"/>
            <a:ext cx="7397751"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a:t>单击此处编辑母版标题样式</a:t>
            </a:r>
          </a:p>
        </p:txBody>
      </p:sp>
      <p:sp>
        <p:nvSpPr>
          <p:cNvPr id="82" name="Text Box 5"/>
          <p:cNvSpPr txBox="1">
            <a:spLocks noChangeArrowheads="1"/>
          </p:cNvSpPr>
          <p:nvPr/>
        </p:nvSpPr>
        <p:spPr bwMode="auto">
          <a:xfrm>
            <a:off x="1007534" y="6219825"/>
            <a:ext cx="2951770" cy="2154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a:latin typeface="FrutigerNext LT Bold" pitchFamily="34" charset="0"/>
                <a:ea typeface="MS PGothic" pitchFamily="34" charset="-128"/>
              </a:rPr>
              <a:t>HUAWEI TECHNOLOGIES CO., LTD.</a:t>
            </a:r>
          </a:p>
        </p:txBody>
      </p:sp>
      <p:pic>
        <p:nvPicPr>
          <p:cNvPr id="8199"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25618" y="5684838"/>
            <a:ext cx="941916"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0" name="Rectangle 13"/>
          <p:cNvSpPr>
            <a:spLocks noChangeArrowheads="1"/>
          </p:cNvSpPr>
          <p:nvPr/>
        </p:nvSpPr>
        <p:spPr bwMode="auto">
          <a:xfrm>
            <a:off x="9647767" y="476250"/>
            <a:ext cx="195368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1007533" y="476251"/>
            <a:ext cx="2844800" cy="21544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8202" name="Rectangle 15"/>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8203" name="Group 83"/>
          <p:cNvGrpSpPr>
            <a:grpSpLocks/>
          </p:cNvGrpSpPr>
          <p:nvPr/>
        </p:nvGrpSpPr>
        <p:grpSpPr bwMode="auto">
          <a:xfrm>
            <a:off x="12433301" y="3511550"/>
            <a:ext cx="1225551" cy="3224212"/>
            <a:chOff x="5839" y="2251"/>
            <a:chExt cx="579" cy="2031"/>
          </a:xfrm>
        </p:grpSpPr>
        <p:sp>
          <p:nvSpPr>
            <p:cNvPr id="8206" name="Rectangle 84"/>
            <p:cNvSpPr>
              <a:spLocks noChangeArrowheads="1"/>
            </p:cNvSpPr>
            <p:nvPr userDrawn="1"/>
          </p:nvSpPr>
          <p:spPr bwMode="auto">
            <a:xfrm>
              <a:off x="5839" y="3143"/>
              <a:ext cx="579" cy="233"/>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8207" name="Group 85"/>
            <p:cNvGrpSpPr>
              <a:grpSpLocks/>
            </p:cNvGrpSpPr>
            <p:nvPr userDrawn="1"/>
          </p:nvGrpSpPr>
          <p:grpSpPr bwMode="auto">
            <a:xfrm>
              <a:off x="5893" y="2387"/>
              <a:ext cx="466" cy="115"/>
              <a:chOff x="5893" y="2387"/>
              <a:chExt cx="466" cy="115"/>
            </a:xfrm>
          </p:grpSpPr>
          <p:sp>
            <p:nvSpPr>
              <p:cNvPr id="8268" name="Rectangle 86"/>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9" name="Rectangle 87"/>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0" name="Rectangle 88"/>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1" name="Rectangle 89"/>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8" name="Group 90"/>
            <p:cNvGrpSpPr>
              <a:grpSpLocks/>
            </p:cNvGrpSpPr>
            <p:nvPr userDrawn="1"/>
          </p:nvGrpSpPr>
          <p:grpSpPr bwMode="auto">
            <a:xfrm>
              <a:off x="5893" y="2523"/>
              <a:ext cx="466" cy="115"/>
              <a:chOff x="5893" y="2523"/>
              <a:chExt cx="466" cy="115"/>
            </a:xfrm>
          </p:grpSpPr>
          <p:sp>
            <p:nvSpPr>
              <p:cNvPr id="8264" name="Rectangle 91"/>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5" name="Rectangle 92"/>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6" name="Rectangle 93"/>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7" name="Rectangle 94"/>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9" name="Group 95"/>
            <p:cNvGrpSpPr>
              <a:grpSpLocks/>
            </p:cNvGrpSpPr>
            <p:nvPr userDrawn="1"/>
          </p:nvGrpSpPr>
          <p:grpSpPr bwMode="auto">
            <a:xfrm>
              <a:off x="5893" y="2659"/>
              <a:ext cx="466" cy="115"/>
              <a:chOff x="5893" y="2659"/>
              <a:chExt cx="466" cy="115"/>
            </a:xfrm>
          </p:grpSpPr>
          <p:sp>
            <p:nvSpPr>
              <p:cNvPr id="8260" name="Rectangle 96"/>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1" name="Rectangle 97"/>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2" name="Rectangle 98"/>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3" name="Rectangle 99"/>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0" name="Group 100"/>
            <p:cNvGrpSpPr>
              <a:grpSpLocks/>
            </p:cNvGrpSpPr>
            <p:nvPr userDrawn="1"/>
          </p:nvGrpSpPr>
          <p:grpSpPr bwMode="auto">
            <a:xfrm>
              <a:off x="5893" y="2251"/>
              <a:ext cx="466" cy="119"/>
              <a:chOff x="5893" y="2251"/>
              <a:chExt cx="466" cy="119"/>
            </a:xfrm>
          </p:grpSpPr>
          <p:sp>
            <p:nvSpPr>
              <p:cNvPr id="8256" name="Rectangle 101"/>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7" name="Rectangle 102"/>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8" name="Rectangle 103"/>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9" name="Rectangle 104"/>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1" name="Group 105"/>
            <p:cNvGrpSpPr>
              <a:grpSpLocks/>
            </p:cNvGrpSpPr>
            <p:nvPr userDrawn="1"/>
          </p:nvGrpSpPr>
          <p:grpSpPr bwMode="auto">
            <a:xfrm>
              <a:off x="5893" y="2886"/>
              <a:ext cx="466" cy="115"/>
              <a:chOff x="5893" y="2886"/>
              <a:chExt cx="466" cy="115"/>
            </a:xfrm>
          </p:grpSpPr>
          <p:sp>
            <p:nvSpPr>
              <p:cNvPr id="8252" name="Rectangle 106"/>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3" name="Rectangle 107"/>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4" name="Rectangle 108"/>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5" name="Rectangle 109"/>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2" name="Group 110"/>
            <p:cNvGrpSpPr>
              <a:grpSpLocks/>
            </p:cNvGrpSpPr>
            <p:nvPr userDrawn="1"/>
          </p:nvGrpSpPr>
          <p:grpSpPr bwMode="auto">
            <a:xfrm>
              <a:off x="5893" y="3022"/>
              <a:ext cx="466" cy="115"/>
              <a:chOff x="5893" y="3022"/>
              <a:chExt cx="466" cy="115"/>
            </a:xfrm>
          </p:grpSpPr>
          <p:sp>
            <p:nvSpPr>
              <p:cNvPr id="8248" name="Rectangle 111"/>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9" name="Rectangle 112"/>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0" name="Rectangle 113"/>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1" name="Rectangle 114"/>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3" name="Group 115"/>
            <p:cNvGrpSpPr>
              <a:grpSpLocks/>
            </p:cNvGrpSpPr>
            <p:nvPr userDrawn="1"/>
          </p:nvGrpSpPr>
          <p:grpSpPr bwMode="auto">
            <a:xfrm>
              <a:off x="5893" y="3158"/>
              <a:ext cx="466" cy="115"/>
              <a:chOff x="5893" y="3158"/>
              <a:chExt cx="466" cy="115"/>
            </a:xfrm>
          </p:grpSpPr>
          <p:sp>
            <p:nvSpPr>
              <p:cNvPr id="8244" name="Rectangle 116"/>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5" name="Rectangle 117"/>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6" name="Rectangle 118"/>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7" name="Rectangle 119"/>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4" name="Group 120"/>
            <p:cNvGrpSpPr>
              <a:grpSpLocks/>
            </p:cNvGrpSpPr>
            <p:nvPr userDrawn="1"/>
          </p:nvGrpSpPr>
          <p:grpSpPr bwMode="auto">
            <a:xfrm>
              <a:off x="5893" y="3385"/>
              <a:ext cx="466" cy="115"/>
              <a:chOff x="5893" y="3385"/>
              <a:chExt cx="466" cy="115"/>
            </a:xfrm>
          </p:grpSpPr>
          <p:sp>
            <p:nvSpPr>
              <p:cNvPr id="8240" name="Rectangle 121"/>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1" name="Rectangle 122"/>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2" name="Rectangle 123"/>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3" name="Rectangle 124"/>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5" name="Group 125"/>
            <p:cNvGrpSpPr>
              <a:grpSpLocks/>
            </p:cNvGrpSpPr>
            <p:nvPr userDrawn="1"/>
          </p:nvGrpSpPr>
          <p:grpSpPr bwMode="auto">
            <a:xfrm>
              <a:off x="5893" y="3521"/>
              <a:ext cx="466" cy="115"/>
              <a:chOff x="5893" y="3521"/>
              <a:chExt cx="466" cy="115"/>
            </a:xfrm>
          </p:grpSpPr>
          <p:sp>
            <p:nvSpPr>
              <p:cNvPr id="8236" name="Rectangle 126"/>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7" name="Rectangle 127"/>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8" name="Rectangle 128"/>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9" name="Rectangle 129"/>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6" name="Group 130"/>
            <p:cNvGrpSpPr>
              <a:grpSpLocks/>
            </p:cNvGrpSpPr>
            <p:nvPr userDrawn="1"/>
          </p:nvGrpSpPr>
          <p:grpSpPr bwMode="auto">
            <a:xfrm>
              <a:off x="5893" y="3657"/>
              <a:ext cx="466" cy="115"/>
              <a:chOff x="5893" y="3657"/>
              <a:chExt cx="466" cy="115"/>
            </a:xfrm>
          </p:grpSpPr>
          <p:sp>
            <p:nvSpPr>
              <p:cNvPr id="8232" name="Rectangle 131"/>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3" name="Rectangle 132"/>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4" name="Rectangle 133"/>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5" name="Rectangle 134"/>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7" name="Group 135"/>
            <p:cNvGrpSpPr>
              <a:grpSpLocks/>
            </p:cNvGrpSpPr>
            <p:nvPr userDrawn="1"/>
          </p:nvGrpSpPr>
          <p:grpSpPr bwMode="auto">
            <a:xfrm>
              <a:off x="5893" y="3884"/>
              <a:ext cx="466" cy="115"/>
              <a:chOff x="5893" y="3884"/>
              <a:chExt cx="466" cy="115"/>
            </a:xfrm>
          </p:grpSpPr>
          <p:sp>
            <p:nvSpPr>
              <p:cNvPr id="8228" name="Rectangle 136"/>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9" name="Rectangle 137"/>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0" name="Rectangle 138"/>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1" name="Rectangle 139"/>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8" name="Group 140"/>
            <p:cNvGrpSpPr>
              <a:grpSpLocks/>
            </p:cNvGrpSpPr>
            <p:nvPr userDrawn="1"/>
          </p:nvGrpSpPr>
          <p:grpSpPr bwMode="auto">
            <a:xfrm>
              <a:off x="5893" y="4026"/>
              <a:ext cx="466" cy="115"/>
              <a:chOff x="5893" y="4026"/>
              <a:chExt cx="466" cy="115"/>
            </a:xfrm>
          </p:grpSpPr>
          <p:sp>
            <p:nvSpPr>
              <p:cNvPr id="8224" name="Rectangle 141"/>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5" name="Rectangle 142"/>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6" name="Rectangle 143"/>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7" name="Rectangle 144"/>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9" name="Group 145"/>
            <p:cNvGrpSpPr>
              <a:grpSpLocks/>
            </p:cNvGrpSpPr>
            <p:nvPr userDrawn="1"/>
          </p:nvGrpSpPr>
          <p:grpSpPr bwMode="auto">
            <a:xfrm>
              <a:off x="5893" y="4167"/>
              <a:ext cx="466" cy="115"/>
              <a:chOff x="5893" y="4167"/>
              <a:chExt cx="466" cy="115"/>
            </a:xfrm>
          </p:grpSpPr>
          <p:sp>
            <p:nvSpPr>
              <p:cNvPr id="8220" name="Rectangle 146"/>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1" name="Rectangle 147"/>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2" name="Rectangle 148"/>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3" name="Rectangle 149"/>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8204" name="Rectangle 150"/>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8205" name="Rectangle 151"/>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8272" name="Picture 80" descr="89738649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12192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8273"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111067" y="1268414"/>
            <a:ext cx="4080933"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9639300" y="3795714"/>
            <a:ext cx="1269899" cy="246221"/>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20" r:id="rId1"/>
  </p:sldLayoutIdLst>
  <p:transition advClick="0" advTm="8000">
    <p:fade thruBlk="1"/>
  </p:transition>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3232031"/>
            <a:ext cx="12192000" cy="393938"/>
          </a:xfrm>
          <a:prstGeom prst="rect">
            <a:avLst/>
          </a:prstGeom>
          <a:solidFill>
            <a:srgbClr val="EAEAEA"/>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pPr>
              <a:lnSpc>
                <a:spcPct val="140000"/>
              </a:lnSpc>
              <a:buClr>
                <a:srgbClr val="FF0000"/>
              </a:buClr>
              <a:buSzPct val="90000"/>
              <a:buFont typeface="Wingdings" pitchFamily="2" charset="2"/>
              <a:buChar char="l"/>
            </a:pPr>
            <a:endParaRPr lang="zh-CN" altLang="en-US" sz="1400" b="1">
              <a:solidFill>
                <a:srgbClr val="000000"/>
              </a:solidFill>
              <a:latin typeface="Arial" pitchFamily="34" charset="0"/>
              <a:ea typeface="华文细黑" pitchFamily="2" charset="-122"/>
            </a:endParaRPr>
          </a:p>
        </p:txBody>
      </p:sp>
      <p:sp>
        <p:nvSpPr>
          <p:cNvPr id="9219" name="Rectangle 13"/>
          <p:cNvSpPr>
            <a:spLocks noGrp="1" noChangeArrowheads="1"/>
          </p:cNvSpPr>
          <p:nvPr>
            <p:ph type="title"/>
          </p:nvPr>
        </p:nvSpPr>
        <p:spPr bwMode="auto">
          <a:xfrm>
            <a:off x="1007534" y="325439"/>
            <a:ext cx="10176933" cy="871537"/>
          </a:xfrm>
          <a:prstGeom prst="rect">
            <a:avLst/>
          </a:prstGeom>
          <a:noFill/>
          <a:ln>
            <a:noFill/>
          </a:ln>
          <a:effectLst/>
          <a:extLst>
            <a:ext uri="{909E8E84-426E-40DD-AFC4-6F175D3DCCD1}">
              <a14:hiddenFill xmlns:a14="http://schemas.microsoft.com/office/drawing/2010/main">
                <a:solidFill>
                  <a:srgbClr val="FFCC66"/>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a:t>单击此处编辑母版标题样式</a:t>
            </a:r>
          </a:p>
        </p:txBody>
      </p:sp>
      <p:sp>
        <p:nvSpPr>
          <p:cNvPr id="9220" name="Rectangle 68"/>
          <p:cNvSpPr>
            <a:spLocks noGrp="1" noChangeArrowheads="1"/>
          </p:cNvSpPr>
          <p:nvPr>
            <p:ph type="body" idx="1"/>
          </p:nvPr>
        </p:nvSpPr>
        <p:spPr bwMode="auto">
          <a:xfrm>
            <a:off x="1007534" y="1628776"/>
            <a:ext cx="10176933"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221" name="Rectangle 13"/>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英文标题</a:t>
            </a:r>
            <a:r>
              <a:rPr lang="en-US" altLang="zh-CN" sz="1100" dirty="0">
                <a:solidFill>
                  <a:srgbClr val="FFFFFF"/>
                </a:solidFill>
              </a:rPr>
              <a:t>:32-</a:t>
            </a:r>
            <a:r>
              <a:rPr lang="en-US" altLang="zh-CN" sz="1100" dirty="0" err="1">
                <a:solidFill>
                  <a:srgbClr val="FFFFFF"/>
                </a:solidFill>
              </a:rPr>
              <a:t>35pt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Medium</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中文标题</a:t>
            </a:r>
            <a:r>
              <a:rPr lang="en-US" altLang="zh-CN" sz="1100" dirty="0">
                <a:solidFill>
                  <a:srgbClr val="FFFFFF"/>
                </a:solidFill>
              </a:rPr>
              <a:t>:30-</a:t>
            </a:r>
            <a:r>
              <a:rPr lang="en-US" altLang="zh-CN" sz="1100" dirty="0" err="1">
                <a:solidFill>
                  <a:srgbClr val="FFFFFF"/>
                </a:solidFill>
              </a:rPr>
              <a:t>32pt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英文正文</a:t>
            </a:r>
            <a:r>
              <a:rPr lang="en-US" altLang="zh-CN" sz="1100" dirty="0">
                <a:solidFill>
                  <a:srgbClr val="FFFFFF"/>
                </a:solidFill>
              </a:rPr>
              <a:t>:20-</a:t>
            </a:r>
            <a:r>
              <a:rPr lang="en-US" altLang="zh-CN" sz="1100" dirty="0" err="1">
                <a:solidFill>
                  <a:srgbClr val="FFFFFF"/>
                </a:solidFill>
              </a:rPr>
              <a:t>22pt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a:t>
            </a:r>
            <a:r>
              <a:rPr lang="en-US" altLang="zh-CN" sz="1100" dirty="0" err="1">
                <a:solidFill>
                  <a:srgbClr val="FFFFFF"/>
                </a:solidFill>
              </a:rPr>
              <a:t>18pt</a:t>
            </a:r>
            <a:r>
              <a:rPr lang="en-US" altLang="zh-CN" sz="1100" dirty="0">
                <a:solidFill>
                  <a:srgbClr val="FFFFFF"/>
                </a:solidFill>
              </a:rPr>
              <a:t>  </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Regular</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中文正文</a:t>
            </a:r>
            <a:r>
              <a:rPr lang="en-US" altLang="zh-CN" sz="1100" dirty="0">
                <a:solidFill>
                  <a:srgbClr val="FFFFFF"/>
                </a:solidFill>
              </a:rPr>
              <a:t>:18-</a:t>
            </a:r>
            <a:r>
              <a:rPr lang="en-US" altLang="zh-CN" sz="1100" dirty="0" err="1">
                <a:solidFill>
                  <a:srgbClr val="FFFFFF"/>
                </a:solidFill>
              </a:rPr>
              <a:t>20pt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a:t>
            </a:r>
            <a:r>
              <a:rPr lang="en-US" altLang="zh-CN" sz="1100" dirty="0" err="1">
                <a:solidFill>
                  <a:srgbClr val="FFFFFF"/>
                </a:solidFill>
              </a:rPr>
              <a:t>18pt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dirty="0">
                <a:solidFill>
                  <a:srgbClr val="FFFFFF"/>
                </a:solidFill>
                <a:latin typeface="Arial" pitchFamily="34" charset="0"/>
                <a:ea typeface="黑体" pitchFamily="49" charset="-122"/>
              </a:rPr>
              <a:t> </a:t>
            </a:r>
          </a:p>
        </p:txBody>
      </p:sp>
      <p:grpSp>
        <p:nvGrpSpPr>
          <p:cNvPr id="9222" name="Group 14"/>
          <p:cNvGrpSpPr>
            <a:grpSpLocks/>
          </p:cNvGrpSpPr>
          <p:nvPr/>
        </p:nvGrpSpPr>
        <p:grpSpPr bwMode="auto">
          <a:xfrm>
            <a:off x="12433301" y="3511550"/>
            <a:ext cx="1225551" cy="3224212"/>
            <a:chOff x="5839" y="2251"/>
            <a:chExt cx="579" cy="2031"/>
          </a:xfrm>
        </p:grpSpPr>
        <p:sp>
          <p:nvSpPr>
            <p:cNvPr id="9225" name="Rectangle 15"/>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9226" name="Group 16"/>
            <p:cNvGrpSpPr>
              <a:grpSpLocks/>
            </p:cNvGrpSpPr>
            <p:nvPr userDrawn="1"/>
          </p:nvGrpSpPr>
          <p:grpSpPr bwMode="auto">
            <a:xfrm>
              <a:off x="5893" y="2387"/>
              <a:ext cx="466" cy="115"/>
              <a:chOff x="5893" y="2387"/>
              <a:chExt cx="466" cy="115"/>
            </a:xfrm>
          </p:grpSpPr>
          <p:sp>
            <p:nvSpPr>
              <p:cNvPr id="9287" name="Rectangle 17"/>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8" name="Rectangle 18"/>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9" name="Rectangle 19"/>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90" name="Rectangle 20"/>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7" name="Group 21"/>
            <p:cNvGrpSpPr>
              <a:grpSpLocks/>
            </p:cNvGrpSpPr>
            <p:nvPr userDrawn="1"/>
          </p:nvGrpSpPr>
          <p:grpSpPr bwMode="auto">
            <a:xfrm>
              <a:off x="5893" y="2523"/>
              <a:ext cx="466" cy="115"/>
              <a:chOff x="5893" y="2523"/>
              <a:chExt cx="466" cy="115"/>
            </a:xfrm>
          </p:grpSpPr>
          <p:sp>
            <p:nvSpPr>
              <p:cNvPr id="9283" name="Rectangle 22"/>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4" name="Rectangle 23"/>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5" name="Rectangle 24"/>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6" name="Rectangle 25"/>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8" name="Group 26"/>
            <p:cNvGrpSpPr>
              <a:grpSpLocks/>
            </p:cNvGrpSpPr>
            <p:nvPr userDrawn="1"/>
          </p:nvGrpSpPr>
          <p:grpSpPr bwMode="auto">
            <a:xfrm>
              <a:off x="5893" y="2659"/>
              <a:ext cx="466" cy="115"/>
              <a:chOff x="5893" y="2659"/>
              <a:chExt cx="466" cy="115"/>
            </a:xfrm>
          </p:grpSpPr>
          <p:sp>
            <p:nvSpPr>
              <p:cNvPr id="9279" name="Rectangle 27"/>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0" name="Rectangle 28"/>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1" name="Rectangle 29"/>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2" name="Rectangle 30"/>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9" name="Group 31"/>
            <p:cNvGrpSpPr>
              <a:grpSpLocks/>
            </p:cNvGrpSpPr>
            <p:nvPr userDrawn="1"/>
          </p:nvGrpSpPr>
          <p:grpSpPr bwMode="auto">
            <a:xfrm>
              <a:off x="5893" y="2251"/>
              <a:ext cx="466" cy="119"/>
              <a:chOff x="5893" y="2251"/>
              <a:chExt cx="466" cy="119"/>
            </a:xfrm>
          </p:grpSpPr>
          <p:sp>
            <p:nvSpPr>
              <p:cNvPr id="9275" name="Rectangle 32"/>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6" name="Rectangle 33"/>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7" name="Rectangle 34"/>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8" name="Rectangle 35"/>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0" name="Group 36"/>
            <p:cNvGrpSpPr>
              <a:grpSpLocks/>
            </p:cNvGrpSpPr>
            <p:nvPr userDrawn="1"/>
          </p:nvGrpSpPr>
          <p:grpSpPr bwMode="auto">
            <a:xfrm>
              <a:off x="5893" y="2886"/>
              <a:ext cx="466" cy="115"/>
              <a:chOff x="5893" y="2886"/>
              <a:chExt cx="466" cy="115"/>
            </a:xfrm>
          </p:grpSpPr>
          <p:sp>
            <p:nvSpPr>
              <p:cNvPr id="9271" name="Rectangle 37"/>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2" name="Rectangle 38"/>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3" name="Rectangle 39"/>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4" name="Rectangle 40"/>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1" name="Group 41"/>
            <p:cNvGrpSpPr>
              <a:grpSpLocks/>
            </p:cNvGrpSpPr>
            <p:nvPr userDrawn="1"/>
          </p:nvGrpSpPr>
          <p:grpSpPr bwMode="auto">
            <a:xfrm>
              <a:off x="5893" y="3022"/>
              <a:ext cx="466" cy="115"/>
              <a:chOff x="5893" y="3022"/>
              <a:chExt cx="466" cy="115"/>
            </a:xfrm>
          </p:grpSpPr>
          <p:sp>
            <p:nvSpPr>
              <p:cNvPr id="9267" name="Rectangle 42"/>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8" name="Rectangle 43"/>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9" name="Rectangle 44"/>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0" name="Rectangle 45"/>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2" name="Group 46"/>
            <p:cNvGrpSpPr>
              <a:grpSpLocks/>
            </p:cNvGrpSpPr>
            <p:nvPr userDrawn="1"/>
          </p:nvGrpSpPr>
          <p:grpSpPr bwMode="auto">
            <a:xfrm>
              <a:off x="5893" y="3158"/>
              <a:ext cx="466" cy="115"/>
              <a:chOff x="5893" y="3158"/>
              <a:chExt cx="466" cy="115"/>
            </a:xfrm>
          </p:grpSpPr>
          <p:sp>
            <p:nvSpPr>
              <p:cNvPr id="9263" name="Rectangle 47"/>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4" name="Rectangle 48"/>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5" name="Rectangle 49"/>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6" name="Rectangle 50"/>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3" name="Group 51"/>
            <p:cNvGrpSpPr>
              <a:grpSpLocks/>
            </p:cNvGrpSpPr>
            <p:nvPr userDrawn="1"/>
          </p:nvGrpSpPr>
          <p:grpSpPr bwMode="auto">
            <a:xfrm>
              <a:off x="5893" y="3385"/>
              <a:ext cx="466" cy="115"/>
              <a:chOff x="5893" y="3385"/>
              <a:chExt cx="466" cy="115"/>
            </a:xfrm>
          </p:grpSpPr>
          <p:sp>
            <p:nvSpPr>
              <p:cNvPr id="9259" name="Rectangle 52"/>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0" name="Rectangle 53"/>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1" name="Rectangle 54"/>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2" name="Rectangle 55"/>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4" name="Group 56"/>
            <p:cNvGrpSpPr>
              <a:grpSpLocks/>
            </p:cNvGrpSpPr>
            <p:nvPr userDrawn="1"/>
          </p:nvGrpSpPr>
          <p:grpSpPr bwMode="auto">
            <a:xfrm>
              <a:off x="5893" y="3521"/>
              <a:ext cx="466" cy="115"/>
              <a:chOff x="5893" y="3521"/>
              <a:chExt cx="466" cy="115"/>
            </a:xfrm>
          </p:grpSpPr>
          <p:sp>
            <p:nvSpPr>
              <p:cNvPr id="9255" name="Rectangle 57"/>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6" name="Rectangle 58"/>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7" name="Rectangle 59"/>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8" name="Rectangle 60"/>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5" name="Group 61"/>
            <p:cNvGrpSpPr>
              <a:grpSpLocks/>
            </p:cNvGrpSpPr>
            <p:nvPr userDrawn="1"/>
          </p:nvGrpSpPr>
          <p:grpSpPr bwMode="auto">
            <a:xfrm>
              <a:off x="5893" y="3657"/>
              <a:ext cx="466" cy="115"/>
              <a:chOff x="5893" y="3657"/>
              <a:chExt cx="466" cy="115"/>
            </a:xfrm>
          </p:grpSpPr>
          <p:sp>
            <p:nvSpPr>
              <p:cNvPr id="9251" name="Rectangle 62"/>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2" name="Rectangle 63"/>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3" name="Rectangle 64"/>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4" name="Rectangle 65"/>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6" name="Group 66"/>
            <p:cNvGrpSpPr>
              <a:grpSpLocks/>
            </p:cNvGrpSpPr>
            <p:nvPr userDrawn="1"/>
          </p:nvGrpSpPr>
          <p:grpSpPr bwMode="auto">
            <a:xfrm>
              <a:off x="5893" y="3884"/>
              <a:ext cx="466" cy="115"/>
              <a:chOff x="5893" y="3884"/>
              <a:chExt cx="466" cy="115"/>
            </a:xfrm>
          </p:grpSpPr>
          <p:sp>
            <p:nvSpPr>
              <p:cNvPr id="9247" name="Rectangle 67"/>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8" name="Rectangle 68"/>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9" name="Rectangle 69"/>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0" name="Rectangle 70"/>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7" name="Group 71"/>
            <p:cNvGrpSpPr>
              <a:grpSpLocks/>
            </p:cNvGrpSpPr>
            <p:nvPr userDrawn="1"/>
          </p:nvGrpSpPr>
          <p:grpSpPr bwMode="auto">
            <a:xfrm>
              <a:off x="5893" y="4026"/>
              <a:ext cx="466" cy="115"/>
              <a:chOff x="5893" y="4026"/>
              <a:chExt cx="466" cy="115"/>
            </a:xfrm>
          </p:grpSpPr>
          <p:sp>
            <p:nvSpPr>
              <p:cNvPr id="9243" name="Rectangle 72"/>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4" name="Rectangle 73"/>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5" name="Rectangle 74"/>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6" name="Rectangle 75"/>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8" name="Group 76"/>
            <p:cNvGrpSpPr>
              <a:grpSpLocks/>
            </p:cNvGrpSpPr>
            <p:nvPr userDrawn="1"/>
          </p:nvGrpSpPr>
          <p:grpSpPr bwMode="auto">
            <a:xfrm>
              <a:off x="5893" y="4167"/>
              <a:ext cx="466" cy="115"/>
              <a:chOff x="5893" y="4167"/>
              <a:chExt cx="466" cy="115"/>
            </a:xfrm>
          </p:grpSpPr>
          <p:sp>
            <p:nvSpPr>
              <p:cNvPr id="9239" name="Rectangle 77"/>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0" name="Rectangle 78"/>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1" name="Rectangle 79"/>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2" name="Rectangle 80"/>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9223" name="Rectangle 81"/>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9224" name="Rectangle 82"/>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chemeClr val="bg2"/>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Tree>
  </p:cSld>
  <p:clrMap bg1="lt1" tx1="dk1" bg2="lt2" tx2="dk2" accent1="accent1" accent2="accent2" accent3="accent3" accent4="accent4" accent5="accent5" accent6="accent6" hlink="hlink" folHlink="folHlink"/>
  <p:transition advClick="0" advTm="8000">
    <p:fade thruBlk="1"/>
  </p:transition>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a:solidFill>
            <a:schemeClr val="tx1"/>
          </a:solidFill>
          <a:latin typeface="+mn-lt"/>
          <a:ea typeface="黑体" pitchFamily="49" charset="-122"/>
          <a:cs typeface="Arial" pitchFamily="34" charset="0"/>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6224589"/>
            <a:ext cx="12200467" cy="63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 name="Text Box 8"/>
          <p:cNvSpPr txBox="1">
            <a:spLocks noChangeArrowheads="1"/>
          </p:cNvSpPr>
          <p:nvPr/>
        </p:nvSpPr>
        <p:spPr bwMode="auto">
          <a:xfrm>
            <a:off x="1007534" y="6451600"/>
            <a:ext cx="2532337" cy="1846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011834" y="6386514"/>
            <a:ext cx="1748367"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1007534" y="325439"/>
            <a:ext cx="10176933" cy="87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a:t>单击此处编辑母版标题样式</a:t>
            </a:r>
          </a:p>
        </p:txBody>
      </p:sp>
      <p:sp>
        <p:nvSpPr>
          <p:cNvPr id="10248" name="Rectangle 68"/>
          <p:cNvSpPr>
            <a:spLocks noGrp="1" noChangeArrowheads="1"/>
          </p:cNvSpPr>
          <p:nvPr>
            <p:ph type="body" idx="1"/>
          </p:nvPr>
        </p:nvSpPr>
        <p:spPr bwMode="auto">
          <a:xfrm>
            <a:off x="1007534" y="1628776"/>
            <a:ext cx="10176933"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249" name="Rectangle 15"/>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b="1">
                <a:solidFill>
                  <a:srgbClr val="FFFFFF"/>
                </a:solidFill>
                <a:latin typeface="Arial" pitchFamily="34" charset="0"/>
                <a:ea typeface="华文细黑" pitchFamily="2" charset="-122"/>
              </a:rPr>
              <a:t> </a:t>
            </a:r>
          </a:p>
        </p:txBody>
      </p:sp>
      <p:grpSp>
        <p:nvGrpSpPr>
          <p:cNvPr id="10250" name="Group 16"/>
          <p:cNvGrpSpPr>
            <a:grpSpLocks/>
          </p:cNvGrpSpPr>
          <p:nvPr/>
        </p:nvGrpSpPr>
        <p:grpSpPr bwMode="auto">
          <a:xfrm>
            <a:off x="12433301" y="3511550"/>
            <a:ext cx="1225551" cy="3224212"/>
            <a:chOff x="5839" y="2251"/>
            <a:chExt cx="579" cy="2031"/>
          </a:xfrm>
        </p:grpSpPr>
        <p:sp>
          <p:nvSpPr>
            <p:cNvPr id="10253" name="Rectangle 17"/>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254"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5"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6"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7"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8"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9"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0"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1"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2"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3"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4"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5"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6"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51" name="Rectangle 83"/>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0252" name="Rectangle 84"/>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rgbClr val="777777"/>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9" name="Rectangle 21"/>
          <p:cNvSpPr>
            <a:spLocks noChangeArrowheads="1"/>
          </p:cNvSpPr>
          <p:nvPr userDrawn="1"/>
        </p:nvSpPr>
        <p:spPr bwMode="auto">
          <a:xfrm>
            <a:off x="5047622" y="6465937"/>
            <a:ext cx="1623667"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a:solidFill>
                  <a:srgbClr val="000000"/>
                </a:solidFill>
                <a:latin typeface="+mn-lt"/>
                <a:ea typeface="+mn-ea"/>
              </a:rPr>
              <a:t>Huawei Confidential</a:t>
            </a:r>
            <a:endParaRPr lang="en-US" altLang="zh-CN" sz="1200" dirty="0">
              <a:latin typeface="+mn-lt"/>
              <a:ea typeface="+mn-ea"/>
            </a:endParaRPr>
          </a:p>
        </p:txBody>
      </p:sp>
      <p:sp>
        <p:nvSpPr>
          <p:cNvPr id="81" name="Rectangle 5"/>
          <p:cNvSpPr>
            <a:spLocks noChangeArrowheads="1"/>
          </p:cNvSpPr>
          <p:nvPr userDrawn="1"/>
        </p:nvSpPr>
        <p:spPr bwMode="auto">
          <a:xfrm>
            <a:off x="8461165" y="6489701"/>
            <a:ext cx="240453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pPr>
            <a:r>
              <a:rPr lang="de-DE" altLang="zh-CN" sz="1200" dirty="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3822" r:id="rId1"/>
  </p:sldLayoutIdLst>
  <p:transition advClick="0" advTm="8000">
    <p:fade thruBlk="1"/>
  </p:transition>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lt"/>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6" descr="5"/>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5897564"/>
            <a:ext cx="12192000" cy="96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Rectangle 10"/>
          <p:cNvSpPr>
            <a:spLocks noChangeArrowheads="1"/>
          </p:cNvSpPr>
          <p:nvPr/>
        </p:nvSpPr>
        <p:spPr bwMode="auto">
          <a:xfrm>
            <a:off x="-2603500" y="692150"/>
            <a:ext cx="2459567"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Medium</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Regular</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a:solidFill>
                  <a:srgbClr val="FFFFFF"/>
                </a:solidFill>
                <a:latin typeface="Arial" pitchFamily="34" charset="0"/>
              </a:rPr>
              <a:t> </a:t>
            </a:r>
          </a:p>
        </p:txBody>
      </p:sp>
      <p:grpSp>
        <p:nvGrpSpPr>
          <p:cNvPr id="11270" name="Group 11"/>
          <p:cNvGrpSpPr>
            <a:grpSpLocks/>
          </p:cNvGrpSpPr>
          <p:nvPr/>
        </p:nvGrpSpPr>
        <p:grpSpPr bwMode="auto">
          <a:xfrm>
            <a:off x="12433301" y="3511550"/>
            <a:ext cx="1225551" cy="3224212"/>
            <a:chOff x="5839" y="2251"/>
            <a:chExt cx="579" cy="2031"/>
          </a:xfrm>
        </p:grpSpPr>
        <p:sp>
          <p:nvSpPr>
            <p:cNvPr id="11273" name="Rectangle 12"/>
            <p:cNvSpPr>
              <a:spLocks noChangeArrowheads="1"/>
            </p:cNvSpPr>
            <p:nvPr userDrawn="1"/>
          </p:nvSpPr>
          <p:spPr bwMode="auto">
            <a:xfrm>
              <a:off x="5839" y="3143"/>
              <a:ext cx="579" cy="23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1274" name="Group 13"/>
            <p:cNvGrpSpPr>
              <a:grpSpLocks/>
            </p:cNvGrpSpPr>
            <p:nvPr userDrawn="1"/>
          </p:nvGrpSpPr>
          <p:grpSpPr bwMode="auto">
            <a:xfrm>
              <a:off x="5893" y="2387"/>
              <a:ext cx="466" cy="115"/>
              <a:chOff x="5893" y="2387"/>
              <a:chExt cx="466" cy="115"/>
            </a:xfrm>
          </p:grpSpPr>
          <p:sp>
            <p:nvSpPr>
              <p:cNvPr id="11335" name="Rectangle 14"/>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6" name="Rectangle 15"/>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7" name="Rectangle 16"/>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8" name="Rectangle 17"/>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5" name="Group 18"/>
            <p:cNvGrpSpPr>
              <a:grpSpLocks/>
            </p:cNvGrpSpPr>
            <p:nvPr userDrawn="1"/>
          </p:nvGrpSpPr>
          <p:grpSpPr bwMode="auto">
            <a:xfrm>
              <a:off x="5893" y="2523"/>
              <a:ext cx="466" cy="115"/>
              <a:chOff x="5893" y="2523"/>
              <a:chExt cx="466" cy="115"/>
            </a:xfrm>
          </p:grpSpPr>
          <p:sp>
            <p:nvSpPr>
              <p:cNvPr id="11331" name="Rectangle 19"/>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2" name="Rectangle 20"/>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3" name="Rectangle 21"/>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4" name="Rectangle 22"/>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6" name="Group 23"/>
            <p:cNvGrpSpPr>
              <a:grpSpLocks/>
            </p:cNvGrpSpPr>
            <p:nvPr userDrawn="1"/>
          </p:nvGrpSpPr>
          <p:grpSpPr bwMode="auto">
            <a:xfrm>
              <a:off x="5893" y="2659"/>
              <a:ext cx="466" cy="115"/>
              <a:chOff x="5893" y="2659"/>
              <a:chExt cx="466" cy="115"/>
            </a:xfrm>
          </p:grpSpPr>
          <p:sp>
            <p:nvSpPr>
              <p:cNvPr id="11327" name="Rectangle 24"/>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8" name="Rectangle 25"/>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9" name="Rectangle 26"/>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0" name="Rectangle 27"/>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7" name="Group 28"/>
            <p:cNvGrpSpPr>
              <a:grpSpLocks/>
            </p:cNvGrpSpPr>
            <p:nvPr userDrawn="1"/>
          </p:nvGrpSpPr>
          <p:grpSpPr bwMode="auto">
            <a:xfrm>
              <a:off x="5893" y="2251"/>
              <a:ext cx="466" cy="119"/>
              <a:chOff x="5893" y="2251"/>
              <a:chExt cx="466" cy="119"/>
            </a:xfrm>
          </p:grpSpPr>
          <p:sp>
            <p:nvSpPr>
              <p:cNvPr id="11323" name="Rectangle 29"/>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4" name="Rectangle 30"/>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5" name="Rectangle 31"/>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6" name="Rectangle 32"/>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8" name="Group 33"/>
            <p:cNvGrpSpPr>
              <a:grpSpLocks/>
            </p:cNvGrpSpPr>
            <p:nvPr userDrawn="1"/>
          </p:nvGrpSpPr>
          <p:grpSpPr bwMode="auto">
            <a:xfrm>
              <a:off x="5893" y="2886"/>
              <a:ext cx="466" cy="115"/>
              <a:chOff x="5893" y="2886"/>
              <a:chExt cx="466" cy="115"/>
            </a:xfrm>
          </p:grpSpPr>
          <p:sp>
            <p:nvSpPr>
              <p:cNvPr id="11319" name="Rectangle 34"/>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0" name="Rectangle 35"/>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1" name="Rectangle 36"/>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2" name="Rectangle 37"/>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9" name="Group 38"/>
            <p:cNvGrpSpPr>
              <a:grpSpLocks/>
            </p:cNvGrpSpPr>
            <p:nvPr userDrawn="1"/>
          </p:nvGrpSpPr>
          <p:grpSpPr bwMode="auto">
            <a:xfrm>
              <a:off x="5893" y="3022"/>
              <a:ext cx="466" cy="115"/>
              <a:chOff x="5893" y="3022"/>
              <a:chExt cx="466" cy="115"/>
            </a:xfrm>
          </p:grpSpPr>
          <p:sp>
            <p:nvSpPr>
              <p:cNvPr id="11315" name="Rectangle 39"/>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6" name="Rectangle 40"/>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7" name="Rectangle 41"/>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8" name="Rectangle 42"/>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0" name="Group 43"/>
            <p:cNvGrpSpPr>
              <a:grpSpLocks/>
            </p:cNvGrpSpPr>
            <p:nvPr userDrawn="1"/>
          </p:nvGrpSpPr>
          <p:grpSpPr bwMode="auto">
            <a:xfrm>
              <a:off x="5893" y="3158"/>
              <a:ext cx="466" cy="115"/>
              <a:chOff x="5893" y="3158"/>
              <a:chExt cx="466" cy="115"/>
            </a:xfrm>
          </p:grpSpPr>
          <p:sp>
            <p:nvSpPr>
              <p:cNvPr id="11311" name="Rectangle 44"/>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2" name="Rectangle 45"/>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3" name="Rectangle 46"/>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4" name="Rectangle 47"/>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1" name="Group 48"/>
            <p:cNvGrpSpPr>
              <a:grpSpLocks/>
            </p:cNvGrpSpPr>
            <p:nvPr userDrawn="1"/>
          </p:nvGrpSpPr>
          <p:grpSpPr bwMode="auto">
            <a:xfrm>
              <a:off x="5893" y="3385"/>
              <a:ext cx="466" cy="115"/>
              <a:chOff x="5893" y="3385"/>
              <a:chExt cx="466" cy="115"/>
            </a:xfrm>
          </p:grpSpPr>
          <p:sp>
            <p:nvSpPr>
              <p:cNvPr id="11307" name="Rectangle 49"/>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8" name="Rectangle 50"/>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9" name="Rectangle 51"/>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0" name="Rectangle 52"/>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2" name="Group 53"/>
            <p:cNvGrpSpPr>
              <a:grpSpLocks/>
            </p:cNvGrpSpPr>
            <p:nvPr userDrawn="1"/>
          </p:nvGrpSpPr>
          <p:grpSpPr bwMode="auto">
            <a:xfrm>
              <a:off x="5893" y="3521"/>
              <a:ext cx="466" cy="115"/>
              <a:chOff x="5893" y="3521"/>
              <a:chExt cx="466" cy="115"/>
            </a:xfrm>
          </p:grpSpPr>
          <p:sp>
            <p:nvSpPr>
              <p:cNvPr id="11303" name="Rectangle 54"/>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4" name="Rectangle 55"/>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5" name="Rectangle 56"/>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6" name="Rectangle 57"/>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3" name="Group 58"/>
            <p:cNvGrpSpPr>
              <a:grpSpLocks/>
            </p:cNvGrpSpPr>
            <p:nvPr userDrawn="1"/>
          </p:nvGrpSpPr>
          <p:grpSpPr bwMode="auto">
            <a:xfrm>
              <a:off x="5893" y="3657"/>
              <a:ext cx="466" cy="115"/>
              <a:chOff x="5893" y="3657"/>
              <a:chExt cx="466" cy="115"/>
            </a:xfrm>
          </p:grpSpPr>
          <p:sp>
            <p:nvSpPr>
              <p:cNvPr id="11299" name="Rectangle 59"/>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0" name="Rectangle 60"/>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1" name="Rectangle 61"/>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2" name="Rectangle 62"/>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4" name="Group 63"/>
            <p:cNvGrpSpPr>
              <a:grpSpLocks/>
            </p:cNvGrpSpPr>
            <p:nvPr userDrawn="1"/>
          </p:nvGrpSpPr>
          <p:grpSpPr bwMode="auto">
            <a:xfrm>
              <a:off x="5893" y="3884"/>
              <a:ext cx="466" cy="115"/>
              <a:chOff x="5893" y="3884"/>
              <a:chExt cx="466" cy="115"/>
            </a:xfrm>
          </p:grpSpPr>
          <p:sp>
            <p:nvSpPr>
              <p:cNvPr id="11295" name="Rectangle 64"/>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6" name="Rectangle 65"/>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7" name="Rectangle 66"/>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8" name="Rectangle 67"/>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5" name="Group 68"/>
            <p:cNvGrpSpPr>
              <a:grpSpLocks/>
            </p:cNvGrpSpPr>
            <p:nvPr userDrawn="1"/>
          </p:nvGrpSpPr>
          <p:grpSpPr bwMode="auto">
            <a:xfrm>
              <a:off x="5893" y="4026"/>
              <a:ext cx="466" cy="115"/>
              <a:chOff x="5893" y="4026"/>
              <a:chExt cx="466" cy="115"/>
            </a:xfrm>
          </p:grpSpPr>
          <p:sp>
            <p:nvSpPr>
              <p:cNvPr id="11291" name="Rectangle 69"/>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2" name="Rectangle 70"/>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3" name="Rectangle 71"/>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4" name="Rectangle 72"/>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6" name="Group 73"/>
            <p:cNvGrpSpPr>
              <a:grpSpLocks/>
            </p:cNvGrpSpPr>
            <p:nvPr userDrawn="1"/>
          </p:nvGrpSpPr>
          <p:grpSpPr bwMode="auto">
            <a:xfrm>
              <a:off x="5893" y="4167"/>
              <a:ext cx="466" cy="115"/>
              <a:chOff x="5893" y="4167"/>
              <a:chExt cx="466" cy="115"/>
            </a:xfrm>
          </p:grpSpPr>
          <p:sp>
            <p:nvSpPr>
              <p:cNvPr id="11287" name="Rectangle 74"/>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8" name="Rectangle 75"/>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9" name="Rectangle 76"/>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0" name="Rectangle 77"/>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1271" name="Rectangle 78"/>
          <p:cNvSpPr>
            <a:spLocks noChangeArrowheads="1"/>
          </p:cNvSpPr>
          <p:nvPr/>
        </p:nvSpPr>
        <p:spPr bwMode="auto">
          <a:xfrm>
            <a:off x="12335934" y="1341438"/>
            <a:ext cx="1589617" cy="1333559"/>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pPr>
            <a:r>
              <a:rPr lang="zh-CN" altLang="en-US" sz="1100">
                <a:solidFill>
                  <a:srgbClr val="FFFFFF"/>
                </a:solidFill>
              </a:rPr>
              <a:t>配色参考方案：</a:t>
            </a:r>
          </a:p>
          <a:p>
            <a:pPr eaLnBrk="0" hangingPunct="0">
              <a:lnSpc>
                <a:spcPct val="120000"/>
              </a:lnSpc>
              <a:spcBef>
                <a:spcPct val="20000"/>
              </a:spcBef>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1272" name="Rectangle 79"/>
          <p:cNvSpPr>
            <a:spLocks noChangeArrowheads="1"/>
          </p:cNvSpPr>
          <p:nvPr/>
        </p:nvSpPr>
        <p:spPr bwMode="auto">
          <a:xfrm>
            <a:off x="12335934" y="7938"/>
            <a:ext cx="1494367" cy="48717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5" name="TextBox 74"/>
          <p:cNvSpPr txBox="1"/>
          <p:nvPr/>
        </p:nvSpPr>
        <p:spPr>
          <a:xfrm>
            <a:off x="1007534" y="4508501"/>
            <a:ext cx="10176933" cy="1246495"/>
          </a:xfrm>
          <a:prstGeom prst="rect">
            <a:avLst/>
          </a:prstGeom>
          <a:noFill/>
        </p:spPr>
        <p:txBody>
          <a:bodyPr wrap="square" rtlCol="0">
            <a:spAutoFit/>
          </a:bodyPr>
          <a:lstStyle/>
          <a:p>
            <a:pPr algn="just">
              <a:lnSpc>
                <a:spcPct val="100000"/>
              </a:lnSpc>
            </a:pPr>
            <a:r>
              <a:rPr lang="en-US" altLang="zh-CN" sz="1250" b="1" kern="1200" dirty="0">
                <a:solidFill>
                  <a:schemeClr val="tx1"/>
                </a:solidFill>
                <a:effectLst/>
                <a:latin typeface="FrutigerNext LT Regular" pitchFamily="34" charset="0"/>
                <a:ea typeface="宋体" charset="-122"/>
                <a:cs typeface="+mn-cs"/>
              </a:rPr>
              <a:t>Copyright©2011 Huawei Technologies Co., Ltd. All Rights Reserved.</a:t>
            </a:r>
            <a:endParaRPr lang="zh-CN" altLang="zh-CN" sz="1250" kern="1200" dirty="0">
              <a:solidFill>
                <a:schemeClr val="tx1"/>
              </a:solidFill>
              <a:effectLst/>
              <a:latin typeface="FrutigerNext LT Regular" pitchFamily="34" charset="0"/>
              <a:ea typeface="宋体" charset="-122"/>
              <a:cs typeface="+mn-cs"/>
            </a:endParaRPr>
          </a:p>
          <a:p>
            <a:pPr algn="just">
              <a:lnSpc>
                <a:spcPct val="100000"/>
              </a:lnSpc>
            </a:pPr>
            <a:r>
              <a:rPr lang="en-US" altLang="zh-CN" sz="1250" kern="1200" dirty="0">
                <a:solidFill>
                  <a:schemeClr val="tx1"/>
                </a:solidFill>
                <a:effectLst/>
                <a:latin typeface="FrutigerNext LT Regular"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50" kern="1200" dirty="0">
              <a:solidFill>
                <a:schemeClr val="tx1"/>
              </a:solidFill>
              <a:effectLst/>
              <a:latin typeface="FrutigerNext LT Regular" pitchFamily="34" charset="0"/>
              <a:ea typeface="宋体" charset="-122"/>
              <a:cs typeface="+mn-cs"/>
            </a:endParaRPr>
          </a:p>
        </p:txBody>
      </p:sp>
      <p:sp>
        <p:nvSpPr>
          <p:cNvPr id="78" name="Text Box 7"/>
          <p:cNvSpPr txBox="1">
            <a:spLocks noChangeArrowheads="1"/>
          </p:cNvSpPr>
          <p:nvPr/>
        </p:nvSpPr>
        <p:spPr bwMode="auto">
          <a:xfrm>
            <a:off x="4742159" y="2668589"/>
            <a:ext cx="2707682" cy="7613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a:solidFill>
                  <a:srgbClr val="990000"/>
                </a:solidFill>
                <a:latin typeface="+mn-lt"/>
                <a:ea typeface="MS PGothic" pitchFamily="34" charset="-128"/>
              </a:rPr>
              <a:t>Thank you</a:t>
            </a:r>
          </a:p>
        </p:txBody>
      </p:sp>
      <p:sp>
        <p:nvSpPr>
          <p:cNvPr id="79" name="Text Box 8"/>
          <p:cNvSpPr txBox="1">
            <a:spLocks noChangeArrowheads="1"/>
          </p:cNvSpPr>
          <p:nvPr/>
        </p:nvSpPr>
        <p:spPr bwMode="auto">
          <a:xfrm>
            <a:off x="4844750" y="3429000"/>
            <a:ext cx="2502498" cy="4843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charset="-122"/>
              </a:defRPr>
            </a:lvl1pPr>
            <a:lvl2pPr marL="742950" indent="-285750" defTabSz="835025" eaLnBrk="0" hangingPunct="0">
              <a:defRPr>
                <a:solidFill>
                  <a:schemeClr val="tx1"/>
                </a:solidFill>
                <a:latin typeface="Calibri" pitchFamily="34" charset="0"/>
                <a:ea typeface="宋体" charset="-122"/>
              </a:defRPr>
            </a:lvl2pPr>
            <a:lvl3pPr marL="1143000" indent="-228600" defTabSz="835025" eaLnBrk="0" hangingPunct="0">
              <a:defRPr>
                <a:solidFill>
                  <a:schemeClr val="tx1"/>
                </a:solidFill>
                <a:latin typeface="Calibri" pitchFamily="34" charset="0"/>
                <a:ea typeface="宋体" charset="-122"/>
              </a:defRPr>
            </a:lvl3pPr>
            <a:lvl4pPr marL="1600200" indent="-228600" defTabSz="835025" eaLnBrk="0" hangingPunct="0">
              <a:defRPr>
                <a:solidFill>
                  <a:schemeClr val="tx1"/>
                </a:solidFill>
                <a:latin typeface="Calibri" pitchFamily="34" charset="0"/>
                <a:ea typeface="宋体" charset="-122"/>
              </a:defRPr>
            </a:lvl4pPr>
            <a:lvl5pPr marL="2057400" indent="-228600" defTabSz="835025" eaLnBrk="0" hangingPunct="0">
              <a:defRPr>
                <a:solidFill>
                  <a:schemeClr val="tx1"/>
                </a:solidFill>
                <a:latin typeface="Calibri" pitchFamily="34" charset="0"/>
                <a:ea typeface="宋体"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1991544" y="1844824"/>
            <a:ext cx="8382000" cy="1828800"/>
          </a:xfrm>
        </p:spPr>
        <p:txBody>
          <a:bodyPr>
            <a:normAutofit/>
          </a:bodyPr>
          <a:lstStyle/>
          <a:p>
            <a:r>
              <a:rPr lang="en-US" altLang="zh-CN" dirty="0"/>
              <a:t>WF on user multiplexing for long PUCCH</a:t>
            </a:r>
            <a:endParaRPr lang="en-US" altLang="zh-CN" dirty="0">
              <a:latin typeface="Times New Roman" pitchFamily="18" charset="0"/>
              <a:cs typeface="Times New Roman" pitchFamily="18" charset="0"/>
            </a:endParaRPr>
          </a:p>
        </p:txBody>
      </p:sp>
      <p:sp>
        <p:nvSpPr>
          <p:cNvPr id="2051" name="Subtitle 2"/>
          <p:cNvSpPr>
            <a:spLocks noGrp="1"/>
          </p:cNvSpPr>
          <p:nvPr>
            <p:ph type="subTitle" idx="1"/>
          </p:nvPr>
        </p:nvSpPr>
        <p:spPr>
          <a:xfrm>
            <a:off x="1905000" y="4495800"/>
            <a:ext cx="8382000" cy="2057400"/>
          </a:xfrm>
        </p:spPr>
        <p:txBody>
          <a:bodyPr/>
          <a:lstStyle/>
          <a:p>
            <a:r>
              <a:rPr lang="en-US" altLang="zh-CN" sz="2400" dirty="0">
                <a:latin typeface="Times New Roman" pitchFamily="18" charset="0"/>
                <a:cs typeface="Times New Roman" pitchFamily="18" charset="0"/>
              </a:rPr>
              <a:t>InterDigital, </a:t>
            </a:r>
            <a:r>
              <a:rPr lang="en-US" altLang="zh-CN" dirty="0">
                <a:latin typeface="Times New Roman" pitchFamily="18" charset="0"/>
                <a:cs typeface="Times New Roman" pitchFamily="18" charset="0"/>
              </a:rPr>
              <a:t>Huawei, </a:t>
            </a:r>
            <a:r>
              <a:rPr lang="en-US" altLang="zh-CN" dirty="0" err="1">
                <a:latin typeface="Times New Roman" pitchFamily="18" charset="0"/>
                <a:cs typeface="Times New Roman" pitchFamily="18" charset="0"/>
              </a:rPr>
              <a:t>HiSilicon</a:t>
            </a:r>
            <a:r>
              <a:rPr lang="en-US" altLang="zh-CN" dirty="0">
                <a:latin typeface="Times New Roman" pitchFamily="18" charset="0"/>
                <a:cs typeface="Times New Roman" pitchFamily="18" charset="0"/>
              </a:rPr>
              <a:t>, Nokia, Nokia Shanghai Bell, Cohere Technologies, </a:t>
            </a:r>
            <a:r>
              <a:rPr lang="en-US" altLang="zh-CN" dirty="0" err="1">
                <a:latin typeface="Times New Roman" pitchFamily="18" charset="0"/>
                <a:cs typeface="Times New Roman" pitchFamily="18" charset="0"/>
              </a:rPr>
              <a:t>Convida</a:t>
            </a:r>
            <a:r>
              <a:rPr lang="en-US" altLang="zh-CN" dirty="0">
                <a:latin typeface="Times New Roman" pitchFamily="18" charset="0"/>
                <a:cs typeface="Times New Roman" pitchFamily="18" charset="0"/>
              </a:rPr>
              <a:t> Wireless, DISH</a:t>
            </a:r>
            <a:endParaRPr lang="en-GB" altLang="zh-CN" sz="2400" dirty="0">
              <a:latin typeface="Times New Roman" pitchFamily="18" charset="0"/>
              <a:cs typeface="Times New Roman" pitchFamily="18" charset="0"/>
            </a:endParaRPr>
          </a:p>
        </p:txBody>
      </p:sp>
      <p:sp>
        <p:nvSpPr>
          <p:cNvPr id="2052" name="Rectangle 4"/>
          <p:cNvSpPr>
            <a:spLocks noChangeArrowheads="1"/>
          </p:cNvSpPr>
          <p:nvPr/>
        </p:nvSpPr>
        <p:spPr bwMode="auto">
          <a:xfrm>
            <a:off x="1524000" y="76885"/>
            <a:ext cx="9144000" cy="646331"/>
          </a:xfrm>
          <a:prstGeom prst="rect">
            <a:avLst/>
          </a:prstGeom>
          <a:noFill/>
          <a:ln w="9525">
            <a:noFill/>
            <a:miter lim="800000"/>
            <a:headEnd/>
            <a:tailEnd/>
          </a:ln>
        </p:spPr>
        <p:txBody>
          <a:bodyPr anchor="ctr">
            <a:spAutoFit/>
          </a:bodyPr>
          <a:lstStyle/>
          <a:p>
            <a:r>
              <a:rPr lang="en-US" b="1" dirty="0"/>
              <a:t>3GPP TSG RAN WG1 Meeting  #90	</a:t>
            </a:r>
            <a:r>
              <a:rPr lang="en-GB" altLang="ko-KR" b="1">
                <a:cs typeface="Times New Roman" pitchFamily="18" charset="0"/>
              </a:rPr>
              <a:t>                                                                               R1-</a:t>
            </a:r>
            <a:r>
              <a:rPr lang="en-US" altLang="zh-CN" b="1" dirty="0">
                <a:cs typeface="Times New Roman" pitchFamily="18" charset="0"/>
              </a:rPr>
              <a:t>1715227</a:t>
            </a:r>
          </a:p>
          <a:p>
            <a:r>
              <a:rPr lang="en-US" b="1" dirty="0"/>
              <a:t>Prague, Czech Republic, 21 – 25 August 2017</a:t>
            </a:r>
            <a:endParaRPr lang="en-US" altLang="zh-CN" b="1" dirty="0">
              <a:ea typeface="Malgun Gothic" pitchFamily="34" charset="-127"/>
              <a:cs typeface="Times New Roman" pitchFamily="18" charset="0"/>
            </a:endParaRPr>
          </a:p>
        </p:txBody>
      </p:sp>
      <p:sp>
        <p:nvSpPr>
          <p:cNvPr id="2053" name="TextBox 4"/>
          <p:cNvSpPr txBox="1">
            <a:spLocks noChangeArrowheads="1"/>
          </p:cNvSpPr>
          <p:nvPr/>
        </p:nvSpPr>
        <p:spPr bwMode="auto">
          <a:xfrm>
            <a:off x="1524001" y="836712"/>
            <a:ext cx="2519729" cy="369332"/>
          </a:xfrm>
          <a:prstGeom prst="rect">
            <a:avLst/>
          </a:prstGeom>
          <a:noFill/>
          <a:ln w="9525">
            <a:noFill/>
            <a:miter lim="800000"/>
            <a:headEnd/>
            <a:tailEnd/>
          </a:ln>
        </p:spPr>
        <p:txBody>
          <a:bodyPr wrap="none">
            <a:spAutoFit/>
          </a:bodyPr>
          <a:lstStyle/>
          <a:p>
            <a:r>
              <a:rPr lang="en-US" altLang="ko-KR" b="1" dirty="0"/>
              <a:t>Agenda item: 6.1.3.2.2.2</a:t>
            </a:r>
            <a:endParaRPr lang="ko-KR" altLang="en-US"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4" name="Content Placeholder 2"/>
          <p:cNvSpPr txBox="1">
            <a:spLocks/>
          </p:cNvSpPr>
          <p:nvPr/>
        </p:nvSpPr>
        <p:spPr>
          <a:xfrm>
            <a:off x="1055440" y="1709409"/>
            <a:ext cx="10225136" cy="468000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US" b="1" u="sng" dirty="0"/>
              <a:t>Agreements in RAN1#90:</a:t>
            </a:r>
            <a:endParaRPr lang="en-US" dirty="0"/>
          </a:p>
          <a:p>
            <a:pPr lvl="1"/>
            <a:r>
              <a:rPr lang="en-US" dirty="0"/>
              <a:t>Long-PUCCH for moderate UCI payload with multiplexing capacity is supported</a:t>
            </a:r>
          </a:p>
          <a:p>
            <a:pPr marL="0" indent="0">
              <a:buNone/>
            </a:pPr>
            <a:endParaRPr lang="en-US" dirty="0"/>
          </a:p>
          <a:p>
            <a:r>
              <a:rPr lang="en-US" b="1" dirty="0"/>
              <a:t>Possible agreements:</a:t>
            </a:r>
            <a:endParaRPr lang="en-US" dirty="0"/>
          </a:p>
          <a:p>
            <a:pPr lvl="1"/>
            <a:r>
              <a:rPr lang="en-US" dirty="0"/>
              <a:t>Operation of a long PUCCH with more than 2 bits UCI can support multiplexing of multiple users on a single PRB. </a:t>
            </a:r>
          </a:p>
          <a:p>
            <a:pPr lvl="1"/>
            <a:r>
              <a:rPr lang="en-US" dirty="0"/>
              <a:t>For the format of long PUCCH supporting multiplexing of users on a single PRB, select from:</a:t>
            </a:r>
          </a:p>
          <a:p>
            <a:pPr lvl="2"/>
            <a:r>
              <a:rPr lang="en-US" dirty="0"/>
              <a:t>Alt.1: User multiplexing is realized by time-domain OCC.</a:t>
            </a:r>
          </a:p>
          <a:p>
            <a:pPr lvl="2"/>
            <a:r>
              <a:rPr lang="en-US" dirty="0"/>
              <a:t>Alt.2: User multiplexing is realized by pre-DFT-OCC.</a:t>
            </a:r>
          </a:p>
          <a:p>
            <a:pPr lvl="2"/>
            <a:r>
              <a:rPr lang="en-US" dirty="0"/>
              <a:t>Alt.3: User multiplexing is realized by FDM within the PRB.</a:t>
            </a:r>
          </a:p>
          <a:p>
            <a:pPr lvl="2"/>
            <a:r>
              <a:rPr lang="en-US" dirty="0"/>
              <a:t>Alt.4: User multiplexing is realized by pure TDM in the slot</a:t>
            </a:r>
            <a:r>
              <a:rPr lang="en-US" i="1" dirty="0"/>
              <a:t>.</a:t>
            </a:r>
            <a:endParaRPr lang="en-US" dirty="0"/>
          </a:p>
          <a:p>
            <a:pPr lvl="1" fontAlgn="auto">
              <a:spcAft>
                <a:spcPts val="0"/>
              </a:spcAft>
            </a:pPr>
            <a:endParaRPr lang="en-US" b="1" u="sng" dirty="0"/>
          </a:p>
        </p:txBody>
      </p:sp>
    </p:spTree>
    <p:extLst>
      <p:ext uri="{BB962C8B-B14F-4D97-AF65-F5344CB8AC3E}">
        <p14:creationId xmlns:p14="http://schemas.microsoft.com/office/powerpoint/2010/main" val="22716414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3"/>
          <p:cNvSpPr txBox="1">
            <a:spLocks/>
          </p:cNvSpPr>
          <p:nvPr/>
        </p:nvSpPr>
        <p:spPr>
          <a:xfrm>
            <a:off x="834476" y="116632"/>
            <a:ext cx="10515600" cy="93610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en-US" b="1"/>
              <a:t>Proposal</a:t>
            </a:r>
            <a:endParaRPr lang="en-US" b="1" dirty="0"/>
          </a:p>
        </p:txBody>
      </p:sp>
      <p:sp>
        <p:nvSpPr>
          <p:cNvPr id="7" name="内容占位符 4"/>
          <p:cNvSpPr>
            <a:spLocks noGrp="1"/>
          </p:cNvSpPr>
          <p:nvPr>
            <p:ph idx="1"/>
          </p:nvPr>
        </p:nvSpPr>
        <p:spPr>
          <a:xfrm>
            <a:off x="838200" y="1124744"/>
            <a:ext cx="10586392" cy="5124227"/>
          </a:xfrm>
        </p:spPr>
        <p:txBody>
          <a:bodyPr>
            <a:normAutofit/>
          </a:bodyPr>
          <a:lstStyle/>
          <a:p>
            <a:pPr lvl="0"/>
            <a:r>
              <a:rPr lang="en-US" dirty="0"/>
              <a:t>For the format of long PUCCH with moderate UCI payload supporting multiplexing of users on a single PRB, user multiplexing is realized by time-domain OCC.</a:t>
            </a:r>
          </a:p>
          <a:p>
            <a:pPr marL="0" indent="0">
              <a:buNone/>
            </a:pPr>
            <a:endParaRPr lang="en-US" dirty="0"/>
          </a:p>
        </p:txBody>
      </p:sp>
    </p:spTree>
    <p:extLst>
      <p:ext uri="{BB962C8B-B14F-4D97-AF65-F5344CB8AC3E}">
        <p14:creationId xmlns:p14="http://schemas.microsoft.com/office/powerpoint/2010/main" val="3886874297"/>
      </p:ext>
    </p:extLst>
  </p:cSld>
  <p:clrMapOvr>
    <a:masterClrMapping/>
  </p:clrMapOvr>
</p:sld>
</file>

<file path=ppt/theme/theme1.xml><?xml version="1.0" encoding="utf-8"?>
<a:theme xmlns:a="http://schemas.openxmlformats.org/drawingml/2006/main" name="Blank">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5922</TotalTime>
  <Words>168</Words>
  <Application>Microsoft Office PowerPoint</Application>
  <PresentationFormat>Widescreen</PresentationFormat>
  <Paragraphs>19</Paragraphs>
  <Slides>3</Slides>
  <Notes>1</Notes>
  <HiddenSlides>0</HiddenSlides>
  <MMClips>0</MMClips>
  <ScaleCrop>false</ScaleCrop>
  <HeadingPairs>
    <vt:vector size="6" baseType="variant">
      <vt:variant>
        <vt:lpstr>Fonts Used</vt:lpstr>
      </vt:variant>
      <vt:variant>
        <vt:i4>14</vt:i4>
      </vt:variant>
      <vt:variant>
        <vt:lpstr>Theme</vt:lpstr>
      </vt:variant>
      <vt:variant>
        <vt:i4>10</vt:i4>
      </vt:variant>
      <vt:variant>
        <vt:lpstr>Slide Titles</vt:lpstr>
      </vt:variant>
      <vt:variant>
        <vt:i4>3</vt:i4>
      </vt:variant>
    </vt:vector>
  </HeadingPairs>
  <TitlesOfParts>
    <vt:vector size="27" baseType="lpstr">
      <vt:lpstr>Malgun Gothic</vt:lpstr>
      <vt:lpstr>ＭＳ Ｐゴシック</vt:lpstr>
      <vt:lpstr>ＭＳ Ｐゴシック</vt:lpstr>
      <vt:lpstr>宋体</vt:lpstr>
      <vt:lpstr>Arial</vt:lpstr>
      <vt:lpstr>Calibri</vt:lpstr>
      <vt:lpstr>Calibri Light</vt:lpstr>
      <vt:lpstr>FrutigerNext LT Bold</vt:lpstr>
      <vt:lpstr>FrutigerNext LT Medium</vt:lpstr>
      <vt:lpstr>FrutigerNext LT Regular</vt:lpstr>
      <vt:lpstr>黑体</vt:lpstr>
      <vt:lpstr>华文细黑</vt:lpstr>
      <vt:lpstr>Times New Roman</vt:lpstr>
      <vt:lpstr>Wingdings</vt:lpstr>
      <vt:lpstr>Blank</vt:lpstr>
      <vt:lpstr>1_主题1</vt:lpstr>
      <vt:lpstr>4_主题1</vt:lpstr>
      <vt:lpstr>5_主题1</vt:lpstr>
      <vt:lpstr>6_主题1</vt:lpstr>
      <vt:lpstr>7_主题1</vt:lpstr>
      <vt:lpstr>8_主题1</vt:lpstr>
      <vt:lpstr>9_主题1</vt:lpstr>
      <vt:lpstr>10_主题1</vt:lpstr>
      <vt:lpstr>Office 主题</vt:lpstr>
      <vt:lpstr>WF on user multiplexing for long PUCCH</vt:lpstr>
      <vt:lpstr>Background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songxinghua</dc:creator>
  <cp:lastModifiedBy>Nayeb Nazar, Shahrokh</cp:lastModifiedBy>
  <cp:revision>239</cp:revision>
  <dcterms:created xsi:type="dcterms:W3CDTF">2011-12-01T07:18:24Z</dcterms:created>
  <dcterms:modified xsi:type="dcterms:W3CDTF">2017-08-24T17:17:12Z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(4)+mRI5gXQHovmfVtvGi8YEj8MNucGyGqF6+S9e0Cq/oHdRt7j1cQpCgfR2wT34wXo3ifSLdp2_x000d_
yKWO99KTItGSQ+TlzeBGJwsp349jT3IYFg4uIIAGN1Sr6+zVCJQ83zqXieIpRC0ddyp00XIe_x000d_
AGQKlhgmFM3HQOYoMc7WxtsaVOvJxMXiHg0qf/nNhokoPB4Wp9r/kNZ90e1txeJqHcJWACTu_x000d_
VqQv5ACQ2nD4EZ87NP</vt:lpwstr>
  </property>
  <property fmtid="{D5CDD505-2E9C-101B-9397-08002B2CF9AE}" pid="3" name="_ms_pID_7253431">
    <vt:lpwstr>px3Ik0ZLGzfQzcCJsqyA3kvMOARvCMBL8Dhd75pjtmUV1aC6+8Ocxe_x000d_
bTa5I8Vdm6Kj28DsD6+YWqoh2lvpINNVtub7jghbMZ2e2pMxL4FAIVSA3xq1LicoEfUbh+E3_x000d_
+mvpI/wSYvDz2t8u1JHubKvNV7JNQUiW7iXzGhZb8OEDRGzgpz/C2sKYFd3zk/zuyM8TKKtY_x000d_
I+kyilpsAB3ZpR2buezpdf7vRdHbktFqV01V</vt:lpwstr>
  </property>
  <property fmtid="{D5CDD505-2E9C-101B-9397-08002B2CF9AE}" pid="4" name="_ms_pID_7253432">
    <vt:lpwstr>bPscNl73h+KBMIOAsGC5BjFPwGo4c9Erl1dl_x000d_
vs9OFVH4nUw6/t2aDq73yszRyL3FPUhqCxmmmuwVQHBnVOI56+ChAskHL52OZcAKavGhiXII_x000d_
aFSH+fQOLCuyhbAuBRYHGK3Tn2LIm/L/CRUstyABzM1b5HQdNsEncFPMhWribToTFsuj6hAo_x000d_
mvmyMQyM4tgghZnUKjGMVJQFQC0Bt2gS/+gcFl+EcP/wCA/uiZjETW</vt:lpwstr>
  </property>
  <property fmtid="{D5CDD505-2E9C-101B-9397-08002B2CF9AE}" pid="5" name="_ms_pID_7253433">
    <vt:lpwstr>9m</vt:lpwstr>
  </property>
  <property fmtid="{D5CDD505-2E9C-101B-9397-08002B2CF9AE}" pid="6" name="_2015_ms_pID_725343">
    <vt:lpwstr>(3)f923fXmJvZltNGoVabco9iUHbJgLCLEwvahQ11Mbv08MZGRrkW/d3w5C18f76o5WCoRVmMFE
yRBrO4tGHNywgAU8OdATk0Jlagbs4QWR5zY45AdaZzZW9APMQNNkxgL4kM5rkNusWV5UTNwE
Z2SrnUZTSoWAWdzMtxJLJRF75sS6AxJ5+Kak3Crkk9Zs6uvyg7yMXFpMEnQLkQrh7d1F7lj0
jVh3wa31fiEY+Ddp0C</vt:lpwstr>
  </property>
  <property fmtid="{D5CDD505-2E9C-101B-9397-08002B2CF9AE}" pid="7" name="_2015_ms_pID_7253431">
    <vt:lpwstr>heTBtWV6aN92nKPzDMP6FigqfJwgyvSh4OBv70tHwY+T61iR703qlb
f4gkDVOVuKFNjzRR24WNqAM5+Pk5sQrT7SopGQS7qf8crCsyds3X/3iGTbir089aosScE1/0
+pqLhsNjcnQtTaHyjMiW5X+60GMlSIj7j786/gj/qQJ6Yogdv0PR9cvp8h9yJgeuagNRBQYh
v4fBbDIh8a9uIK/mKQ3tw4OYol924Cjw/Qra</vt:lpwstr>
  </property>
  <property fmtid="{D5CDD505-2E9C-101B-9397-08002B2CF9AE}" pid="8" name="_2015_ms_pID_7253432">
    <vt:lpwstr>aQLrRaHAeNn1HQG3+tfLpdY=</vt:lpwstr>
  </property>
  <property fmtid="{D5CDD505-2E9C-101B-9397-08002B2CF9AE}" pid="9" name="_readonly">
    <vt:lpwstr/>
  </property>
  <property fmtid="{D5CDD505-2E9C-101B-9397-08002B2CF9AE}" pid="10" name="_change">
    <vt:lpwstr/>
  </property>
  <property fmtid="{D5CDD505-2E9C-101B-9397-08002B2CF9AE}" pid="11" name="_full-control">
    <vt:lpwstr/>
  </property>
  <property fmtid="{D5CDD505-2E9C-101B-9397-08002B2CF9AE}" pid="12" name="sflag">
    <vt:lpwstr>1503254321</vt:lpwstr>
  </property>
</Properties>
</file>