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</a:t>
            </a:r>
            <a:r>
              <a:rPr lang="en-US" dirty="0" smtClean="0"/>
              <a:t>on UL </a:t>
            </a:r>
            <a:r>
              <a:rPr lang="en-US" dirty="0" err="1" smtClean="0"/>
              <a:t>TxD</a:t>
            </a:r>
            <a:r>
              <a:rPr lang="en-US" dirty="0" smtClean="0"/>
              <a:t> Scheme Indications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</a:t>
            </a:r>
            <a:r>
              <a:rPr lang="en-US" dirty="0" smtClean="0"/>
              <a:t>ivo</a:t>
            </a:r>
            <a:r>
              <a:rPr lang="en-US" smtClean="0"/>
              <a:t>, Samsung, Intel, LG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869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 NR Ad hoc #</a:t>
            </a:r>
            <a:r>
              <a:rPr kumimoji="1" lang="en-US" altLang="zh-CN" sz="2000" dirty="0">
                <a:solidFill>
                  <a:prstClr val="black"/>
                </a:solidFill>
              </a:rPr>
              <a:t>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Prague, Czech,  21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st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25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May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2017</a:t>
            </a:r>
            <a:endParaRPr kumimoji="1"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001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22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10904" y="1737014"/>
            <a:ext cx="10912521" cy="340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For </a:t>
            </a:r>
            <a:r>
              <a:rPr lang="en-US" altLang="zh-CN" smtClean="0"/>
              <a:t>UL CP-OFDM </a:t>
            </a:r>
            <a:r>
              <a:rPr lang="en-US" altLang="zh-CN" dirty="0" smtClean="0"/>
              <a:t>based </a:t>
            </a:r>
            <a:r>
              <a:rPr lang="en-US" altLang="zh-CN" dirty="0" smtClean="0"/>
              <a:t>PUSCH transmission,</a:t>
            </a:r>
            <a:r>
              <a:rPr lang="en-US" altLang="zh-CN" dirty="0"/>
              <a:t> </a:t>
            </a:r>
            <a:r>
              <a:rPr lang="en-US" altLang="zh-CN" dirty="0" smtClean="0"/>
              <a:t>s</a:t>
            </a:r>
            <a:r>
              <a:rPr lang="en-US" altLang="zh-CN" dirty="0" smtClean="0"/>
              <a:t>upport transparent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schemes, i.e. precoding for DMRS and data are the same;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At </a:t>
            </a:r>
            <a:r>
              <a:rPr lang="en-US" altLang="zh-CN" dirty="0" smtClean="0"/>
              <a:t>least the </a:t>
            </a:r>
            <a:r>
              <a:rPr lang="en-US" altLang="zh-CN" dirty="0" smtClean="0"/>
              <a:t>following information </a:t>
            </a:r>
            <a:r>
              <a:rPr lang="en-US" altLang="zh-CN" dirty="0"/>
              <a:t>are included </a:t>
            </a:r>
            <a:r>
              <a:rPr lang="en-US" altLang="zh-CN" dirty="0" smtClean="0"/>
              <a:t>in UL grant </a:t>
            </a:r>
            <a:r>
              <a:rPr lang="en-US" altLang="zh-CN" dirty="0" smtClean="0"/>
              <a:t>f</a:t>
            </a:r>
            <a:r>
              <a:rPr lang="en-US" altLang="zh-CN" dirty="0" smtClean="0"/>
              <a:t>or </a:t>
            </a:r>
            <a:r>
              <a:rPr lang="en-US" altLang="zh-CN" dirty="0"/>
              <a:t>UL CP-OFDM based </a:t>
            </a:r>
            <a:r>
              <a:rPr lang="en-US" altLang="zh-CN" dirty="0" err="1"/>
              <a:t>TxD</a:t>
            </a:r>
            <a:r>
              <a:rPr lang="en-US" altLang="zh-CN" dirty="0"/>
              <a:t> </a:t>
            </a:r>
            <a:r>
              <a:rPr lang="en-US" altLang="zh-CN" dirty="0" smtClean="0"/>
              <a:t>schemes:</a:t>
            </a:r>
            <a:endParaRPr lang="en-US" altLang="zh-CN" dirty="0" smtClean="0"/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UL PRB bundling size 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One or multiple SRIs</a:t>
            </a:r>
          </a:p>
          <a:p>
            <a:pPr lvl="2">
              <a:lnSpc>
                <a:spcPct val="100000"/>
              </a:lnSpc>
            </a:pPr>
            <a:r>
              <a:rPr lang="en-US" altLang="zh-CN" sz="1800" dirty="0" smtClean="0"/>
              <a:t>FFS the usage of the SRI(s)</a:t>
            </a:r>
          </a:p>
          <a:p>
            <a:pPr lvl="2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</TotalTime>
  <Words>90</Words>
  <Application>Microsoft Office PowerPoint</Application>
  <PresentationFormat>宽屏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Calibri Light</vt:lpstr>
      <vt:lpstr>Office 主题</vt:lpstr>
      <vt:lpstr>PowerPoint 演示文稿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vivo</cp:lastModifiedBy>
  <cp:revision>155</cp:revision>
  <dcterms:created xsi:type="dcterms:W3CDTF">2017-04-04T08:10:37Z</dcterms:created>
  <dcterms:modified xsi:type="dcterms:W3CDTF">2017-08-24T13:47:01Z</dcterms:modified>
</cp:coreProperties>
</file>