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261" r:id="rId3"/>
    <p:sldId id="262" r:id="rId4"/>
    <p:sldId id="263" r:id="rId5"/>
    <p:sldId id="265" r:id="rId6"/>
    <p:sldId id="266" r:id="rId7"/>
    <p:sldId id="264" r:id="rId8"/>
  </p:sldIdLst>
  <p:sldSz cx="12192000" cy="6858000"/>
  <p:notesSz cx="6884988" cy="10018713"/>
  <p:embeddedFontLst>
    <p:embeddedFont>
      <p:font typeface="Arial Unicode MS" panose="020B0604020202020204" pitchFamily="34" charset="-128"/>
      <p:regular r:id="rId11"/>
    </p:embeddedFont>
    <p:embeddedFont>
      <p:font typeface="Ericsson Capital TT" panose="02000503000000020004" pitchFamily="2" charset="0"/>
      <p:regular r:id="rId12"/>
    </p:embeddedFont>
    <p:embeddedFont>
      <p:font typeface="宋体" panose="02010600030101010101" pitchFamily="2" charset="-122"/>
      <p:regular r:id="rId1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2"/>
            <p14:sldId id="263"/>
            <p14:sldId id="265"/>
            <p14:sldId id="266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5319" autoAdjust="0"/>
  </p:normalViewPr>
  <p:slideViewPr>
    <p:cSldViewPr snapToGrid="0" snapToObjects="1">
      <p:cViewPr varScale="1">
        <p:scale>
          <a:sx n="82" d="100"/>
          <a:sy n="82" d="100"/>
        </p:scale>
        <p:origin x="138" y="19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June 2017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June 2017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June 2017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26C8-2BAD-4F10-B7AC-11323815CB1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June 2017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BE16909-B724-4EC5-9487-F621D8D8E0DE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701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June 2017  |  Page </a:t>
            </a:r>
            <a:fld id="{234E6C49-185D-4BB0-8FA8-755EC795242E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Overview of Way Forwards on PTRS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Agenda point:6.1.2.3.4</a:t>
            </a:r>
          </a:p>
          <a:p>
            <a:r>
              <a:rPr lang="en-US" dirty="0"/>
              <a:t>Ericsson</a:t>
            </a:r>
          </a:p>
        </p:txBody>
      </p:sp>
      <p:sp>
        <p:nvSpPr>
          <p:cNvPr id="7" name="正方形/長方形 5"/>
          <p:cNvSpPr/>
          <p:nvPr/>
        </p:nvSpPr>
        <p:spPr>
          <a:xfrm>
            <a:off x="8510139" y="374134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R1-1715105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8" name="正方形/長方形 4"/>
          <p:cNvSpPr/>
          <p:nvPr/>
        </p:nvSpPr>
        <p:spPr>
          <a:xfrm>
            <a:off x="524932" y="363881"/>
            <a:ext cx="4859598" cy="784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3GPP TSG RAN WG1 </a:t>
            </a:r>
            <a:r>
              <a:rPr lang="sv-SE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#90</a:t>
            </a:r>
          </a:p>
          <a:p>
            <a:r>
              <a:rPr lang="sv-SE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Prague</a:t>
            </a:r>
            <a:r>
              <a:rPr lang="sv-SE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</a:t>
            </a:r>
            <a:r>
              <a:rPr lang="sv-SE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Czechia</a:t>
            </a:r>
            <a:r>
              <a:rPr lang="sv-SE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August 21-25, 2017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FF0000"/>
                </a:solidFill>
              </a:rPr>
              <a:t>Main issue: Whether to add support for post-DFT OFDM</a:t>
            </a:r>
          </a:p>
          <a:p>
            <a:endParaRPr lang="en-US" altLang="ko-KR" dirty="0"/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R1-</a:t>
            </a:r>
            <a:r>
              <a:rPr lang="fr-FR" dirty="0"/>
              <a:t>1714920</a:t>
            </a:r>
            <a:r>
              <a:rPr lang="en-US" altLang="ko-KR" dirty="0"/>
              <a:t> </a:t>
            </a:r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PT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</a:t>
            </a:r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 for DFT-S-OFDM</a:t>
            </a:r>
          </a:p>
          <a:p>
            <a:pPr lvl="1"/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Mitsubishi Electric, Qualcomm,  </a:t>
            </a:r>
            <a:r>
              <a:rPr lang="en-GB" dirty="0"/>
              <a:t>Huawei, Hi-Silicon, Ericsson, </a:t>
            </a:r>
            <a:r>
              <a:rPr lang="en-GB" dirty="0" err="1"/>
              <a:t>InterDigital</a:t>
            </a:r>
            <a:r>
              <a:rPr lang="en-GB" dirty="0"/>
              <a:t>, Sony, IITH, </a:t>
            </a:r>
            <a:r>
              <a:rPr lang="en-GB" dirty="0" err="1"/>
              <a:t>CEWiT</a:t>
            </a:r>
            <a:r>
              <a:rPr lang="en-GB" dirty="0"/>
              <a:t>, IITM, </a:t>
            </a:r>
            <a:r>
              <a:rPr lang="en-GB" dirty="0" err="1"/>
              <a:t>Tejas</a:t>
            </a:r>
            <a:r>
              <a:rPr lang="en-GB" dirty="0"/>
              <a:t> Networks, Reliance </a:t>
            </a:r>
            <a:r>
              <a:rPr lang="en-GB" dirty="0" err="1"/>
              <a:t>Jio</a:t>
            </a:r>
            <a:r>
              <a:rPr lang="en-GB" dirty="0"/>
              <a:t>, Nokia, Nokia Shanghai Bell, AT&amp;T, Vivo, Sharp, </a:t>
            </a:r>
            <a:r>
              <a:rPr lang="en-GB" dirty="0" err="1"/>
              <a:t>Spreadtrum</a:t>
            </a:r>
            <a:r>
              <a:rPr lang="en-GB" dirty="0"/>
              <a:t>, NTT DoCoMo</a:t>
            </a:r>
          </a:p>
          <a:p>
            <a:pPr lvl="1"/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Contains: Confirm working assumption of pre-DFT</a:t>
            </a:r>
            <a:endParaRPr lang="en-US" altLang="ko-KR" dirty="0"/>
          </a:p>
          <a:p>
            <a:r>
              <a:rPr lang="en-US" altLang="ko-KR" dirty="0"/>
              <a:t>R1-1715053 </a:t>
            </a:r>
            <a:r>
              <a:rPr lang="en-US" altLang="zh-CN" dirty="0"/>
              <a:t>On Post DFT PTRS for DFT-s-OFDM</a:t>
            </a:r>
            <a:endParaRPr kumimoji="1"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lvl="1"/>
            <a:r>
              <a:rPr lang="en-US" altLang="zh-CN" dirty="0"/>
              <a:t>Samsung, Intel, CATT, LGE, ZTE</a:t>
            </a:r>
          </a:p>
          <a:p>
            <a:pPr lvl="1"/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Contains: Configuration of pre and post-DFT supported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dft</a:t>
            </a:r>
            <a:r>
              <a:rPr lang="en-US" dirty="0"/>
              <a:t>-s-</a:t>
            </a:r>
            <a:r>
              <a:rPr lang="en-US" dirty="0" err="1"/>
              <a:t>ofdm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041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Main issue: Additional details on PTRS structure</a:t>
            </a:r>
          </a:p>
          <a:p>
            <a:endParaRPr lang="en-US" dirty="0"/>
          </a:p>
          <a:p>
            <a:r>
              <a:rPr lang="fr-FR" dirty="0"/>
              <a:t>R1-1715049</a:t>
            </a:r>
            <a:r>
              <a:rPr lang="en-US" altLang="ko-KR" dirty="0"/>
              <a:t> </a:t>
            </a:r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pre-DFT PT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</a:t>
            </a:r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 pattern for DFTsOFDM</a:t>
            </a:r>
          </a:p>
          <a:p>
            <a:pPr lvl="1"/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Mitsubishi Electric, </a:t>
            </a:r>
            <a:r>
              <a:rPr lang="en-GB" dirty="0"/>
              <a:t>Huawei, Hi-Silicon, Ericsson, Nokia, Nokia Shanghai Bell, Sharp, </a:t>
            </a:r>
            <a:r>
              <a:rPr lang="en-GB" dirty="0" err="1"/>
              <a:t>Spreadtrum</a:t>
            </a:r>
            <a:r>
              <a:rPr lang="en-GB" dirty="0"/>
              <a:t>, </a:t>
            </a:r>
            <a:r>
              <a:rPr lang="en-GB" dirty="0" err="1"/>
              <a:t>InterDigital</a:t>
            </a:r>
            <a:r>
              <a:rPr lang="en-GB" dirty="0"/>
              <a:t> </a:t>
            </a:r>
          </a:p>
          <a:p>
            <a:pPr lvl="1"/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Contains: Definition of chunk, related parameter values</a:t>
            </a:r>
            <a:endParaRPr lang="en-US" altLang="ko-KR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DFT-S-OFDM</a:t>
            </a:r>
          </a:p>
        </p:txBody>
      </p:sp>
    </p:spTree>
    <p:extLst>
      <p:ext uri="{BB962C8B-B14F-4D97-AF65-F5344CB8AC3E}">
        <p14:creationId xmlns:p14="http://schemas.microsoft.com/office/powerpoint/2010/main" val="419489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800000"/>
            <a:ext cx="11135785" cy="3852000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Main issue: Relation between DMRS groups and PTRS ports, QCL, number of PTRS ports</a:t>
            </a:r>
          </a:p>
          <a:p>
            <a:endParaRPr lang="en-US" dirty="0"/>
          </a:p>
          <a:p>
            <a:r>
              <a:rPr lang="en-US" altLang="ko-KR" dirty="0"/>
              <a:t>R1-1714788 </a:t>
            </a:r>
            <a:r>
              <a:rPr lang="en-US" altLang="ja-JP" dirty="0"/>
              <a:t>WF on PTRS port</a:t>
            </a:r>
          </a:p>
          <a:p>
            <a:pPr lvl="1"/>
            <a:r>
              <a:rPr lang="en-US" altLang="ja-JP" dirty="0"/>
              <a:t>ZTE, vivo, </a:t>
            </a:r>
            <a:r>
              <a:rPr lang="en-GB" altLang="zh-CN" dirty="0"/>
              <a:t>LG Electronics, NEC</a:t>
            </a:r>
          </a:p>
          <a:p>
            <a:pPr lvl="1"/>
            <a:r>
              <a:rPr lang="en-GB" altLang="zh-CN" dirty="0"/>
              <a:t>Contains: </a:t>
            </a:r>
            <a:r>
              <a:rPr lang="en-US" dirty="0"/>
              <a:t>Relation between DMRS groups and PTRS ports, QCL, </a:t>
            </a:r>
            <a:endParaRPr lang="en-GB" altLang="zh-CN" dirty="0"/>
          </a:p>
          <a:p>
            <a:pPr lvl="1"/>
            <a:endParaRPr lang="en-GB" altLang="ja-JP" dirty="0"/>
          </a:p>
          <a:p>
            <a:r>
              <a:rPr lang="fr-FR" altLang="zh-CN" dirty="0"/>
              <a:t>R1-17nnnn WF on UE assistance for PTRS port configuration for CP-OFDM</a:t>
            </a:r>
          </a:p>
          <a:p>
            <a:pPr lvl="1"/>
            <a:r>
              <a:rPr lang="en-US" altLang="zh-CN" dirty="0"/>
              <a:t>Huawei, </a:t>
            </a:r>
            <a:r>
              <a:rPr lang="en-US" altLang="zh-CN" dirty="0" err="1"/>
              <a:t>HiSilicon</a:t>
            </a:r>
            <a:r>
              <a:rPr lang="en-US" altLang="zh-CN" dirty="0"/>
              <a:t>, Intel, National Instruments, ZTE</a:t>
            </a:r>
          </a:p>
          <a:p>
            <a:pPr lvl="1"/>
            <a:r>
              <a:rPr lang="en-US" altLang="zh-CN" dirty="0"/>
              <a:t>Contains: </a:t>
            </a:r>
            <a:r>
              <a:rPr lang="en-US" altLang="zh-CN" dirty="0" err="1"/>
              <a:t>Signalling</a:t>
            </a:r>
            <a:r>
              <a:rPr lang="en-US" altLang="zh-CN" dirty="0"/>
              <a:t> of number of PTRS ports</a:t>
            </a:r>
          </a:p>
          <a:p>
            <a:pPr lvl="1"/>
            <a:endParaRPr lang="en-US" altLang="zh-CN" dirty="0"/>
          </a:p>
          <a:p>
            <a:r>
              <a:rPr lang="fr-FR" altLang="zh-CN" dirty="0"/>
              <a:t>R1-1714977 </a:t>
            </a:r>
            <a:r>
              <a:rPr lang="en-US" altLang="zh-CN" dirty="0">
                <a:ea typeface="宋体" panose="02010600030101010101" pitchFamily="2" charset="-122"/>
              </a:rPr>
              <a:t>Way forward on PT-RS antenna port association</a:t>
            </a:r>
            <a:r>
              <a:rPr lang="en-US" altLang="zh-CN" dirty="0"/>
              <a:t> </a:t>
            </a:r>
          </a:p>
          <a:p>
            <a:pPr lvl="1"/>
            <a:r>
              <a:rPr lang="en-US" altLang="zh-CN" dirty="0"/>
              <a:t>Intel, Huawei, Ericsson, Samsung, </a:t>
            </a:r>
            <a:r>
              <a:rPr lang="en-US" altLang="zh-CN" dirty="0" err="1"/>
              <a:t>Docomo</a:t>
            </a:r>
            <a:r>
              <a:rPr lang="en-US" altLang="zh-CN" dirty="0"/>
              <a:t>..</a:t>
            </a:r>
          </a:p>
          <a:p>
            <a:pPr lvl="1"/>
            <a:endParaRPr lang="en-US" altLang="ja-JP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PTRS ports</a:t>
            </a:r>
          </a:p>
        </p:txBody>
      </p:sp>
    </p:spTree>
    <p:extLst>
      <p:ext uri="{BB962C8B-B14F-4D97-AF65-F5344CB8AC3E}">
        <p14:creationId xmlns:p14="http://schemas.microsoft.com/office/powerpoint/2010/main" val="3309442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altLang="zh-CN" dirty="0">
                <a:solidFill>
                  <a:srgbClr val="FF0000"/>
                </a:solidFill>
              </a:rPr>
              <a:t>Main issue: </a:t>
            </a:r>
            <a:r>
              <a:rPr lang="fr-FR" altLang="zh-CN" dirty="0" err="1">
                <a:solidFill>
                  <a:srgbClr val="FF0000"/>
                </a:solidFill>
              </a:rPr>
              <a:t>Finalizing</a:t>
            </a:r>
            <a:r>
              <a:rPr lang="fr-FR" altLang="zh-CN" dirty="0">
                <a:solidFill>
                  <a:srgbClr val="FF0000"/>
                </a:solidFill>
              </a:rPr>
              <a:t> Table 1 and 2 for CP-OFDM</a:t>
            </a:r>
          </a:p>
          <a:p>
            <a:endParaRPr lang="fr-FR" altLang="zh-CN" dirty="0"/>
          </a:p>
          <a:p>
            <a:r>
              <a:rPr lang="fr-FR" altLang="zh-CN" dirty="0"/>
              <a:t>R1-17nnnn WF on association table pair for PTRS for CP-OFDM</a:t>
            </a:r>
          </a:p>
          <a:p>
            <a:pPr lvl="1"/>
            <a:r>
              <a:rPr lang="en-US" altLang="zh-CN" dirty="0"/>
              <a:t>Huawei, </a:t>
            </a:r>
            <a:r>
              <a:rPr lang="en-US" altLang="zh-CN" dirty="0" err="1"/>
              <a:t>HiSilicon</a:t>
            </a:r>
            <a:r>
              <a:rPr lang="en-US" altLang="zh-CN" dirty="0"/>
              <a:t>, National Instruments, Intel, </a:t>
            </a:r>
            <a:r>
              <a:rPr lang="en-US" altLang="zh-CN" dirty="0" err="1"/>
              <a:t>MediaTek</a:t>
            </a:r>
            <a:endParaRPr lang="en-US" altLang="zh-CN" dirty="0"/>
          </a:p>
          <a:p>
            <a:pPr lvl="1"/>
            <a:r>
              <a:rPr lang="en-US" dirty="0"/>
              <a:t>Contains: UE signals recommended table</a:t>
            </a:r>
          </a:p>
          <a:p>
            <a:pPr lvl="1"/>
            <a:endParaRPr lang="en-US" dirty="0"/>
          </a:p>
          <a:p>
            <a:r>
              <a:rPr lang="en-US" dirty="0"/>
              <a:t>R1-17nnnn WF on PT-RS frequency density table</a:t>
            </a:r>
          </a:p>
          <a:p>
            <a:pPr lvl="1"/>
            <a:r>
              <a:rPr lang="en-US" dirty="0"/>
              <a:t>LG Electronics, Ericsson, </a:t>
            </a:r>
            <a:r>
              <a:rPr lang="en-US" dirty="0" err="1"/>
              <a:t>InterDigital</a:t>
            </a:r>
            <a:r>
              <a:rPr lang="en-US" dirty="0"/>
              <a:t>, Samsung, ZTE, Nokia, Nokia Shanghai Bell,  </a:t>
            </a:r>
          </a:p>
          <a:p>
            <a:pPr lvl="1"/>
            <a:r>
              <a:rPr lang="en-US" dirty="0"/>
              <a:t>Contains: Table for frequency density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PTRS tables</a:t>
            </a:r>
          </a:p>
        </p:txBody>
      </p:sp>
    </p:spTree>
    <p:extLst>
      <p:ext uri="{BB962C8B-B14F-4D97-AF65-F5344CB8AC3E}">
        <p14:creationId xmlns:p14="http://schemas.microsoft.com/office/powerpoint/2010/main" val="2924936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Main issue: RS collisions and ZP PTRS</a:t>
            </a:r>
          </a:p>
          <a:p>
            <a:endParaRPr lang="en-US" dirty="0"/>
          </a:p>
          <a:p>
            <a:r>
              <a:rPr lang="en-US" dirty="0"/>
              <a:t>R1-17nnnn Handling of potential PTRS collisions with CSI-RS</a:t>
            </a:r>
          </a:p>
          <a:p>
            <a:pPr lvl="1"/>
            <a:r>
              <a:rPr lang="en-US" dirty="0"/>
              <a:t>LG Electronics, ZTE, CATT</a:t>
            </a:r>
          </a:p>
          <a:p>
            <a:pPr lvl="1"/>
            <a:endParaRPr lang="en-US" dirty="0"/>
          </a:p>
          <a:p>
            <a:r>
              <a:rPr lang="en-US" dirty="0"/>
              <a:t>R1-1715054 “ZP PTRS”</a:t>
            </a:r>
          </a:p>
          <a:p>
            <a:pPr lvl="1"/>
            <a:r>
              <a:rPr lang="en-US" dirty="0"/>
              <a:t>Samsung, Intel, ZTE</a:t>
            </a:r>
          </a:p>
          <a:p>
            <a:pPr lvl="1"/>
            <a:r>
              <a:rPr lang="en-US" dirty="0"/>
              <a:t>Content: Support for ZP PTRS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RS multiplexing</a:t>
            </a:r>
          </a:p>
        </p:txBody>
      </p:sp>
    </p:spTree>
    <p:extLst>
      <p:ext uri="{BB962C8B-B14F-4D97-AF65-F5344CB8AC3E}">
        <p14:creationId xmlns:p14="http://schemas.microsoft.com/office/powerpoint/2010/main" val="3987716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How to select RBs to map PTRS in case of non-continuous resource allocation</a:t>
            </a:r>
          </a:p>
          <a:p>
            <a:r>
              <a:rPr lang="en-US" dirty="0"/>
              <a:t>PT-RS sequence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identified open issues</a:t>
            </a:r>
          </a:p>
        </p:txBody>
      </p:sp>
    </p:spTree>
    <p:extLst>
      <p:ext uri="{BB962C8B-B14F-4D97-AF65-F5344CB8AC3E}">
        <p14:creationId xmlns:p14="http://schemas.microsoft.com/office/powerpoint/2010/main" val="21397762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647</TotalTime>
  <Words>403</Words>
  <Application>Microsoft Office PowerPoint</Application>
  <PresentationFormat>Widescreen</PresentationFormat>
  <Paragraphs>65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 Unicode MS</vt:lpstr>
      <vt:lpstr>Ericsson Capital TT</vt:lpstr>
      <vt:lpstr>Arial</vt:lpstr>
      <vt:lpstr>宋体</vt:lpstr>
      <vt:lpstr>PresentationTemplate2011</vt:lpstr>
      <vt:lpstr>Overview of Way Forwards on PTRS</vt:lpstr>
      <vt:lpstr>dft-s-ofdm</vt:lpstr>
      <vt:lpstr>DFT-S-OFDM</vt:lpstr>
      <vt:lpstr>PTRS ports</vt:lpstr>
      <vt:lpstr>PTRS tables</vt:lpstr>
      <vt:lpstr>RS multiplexing</vt:lpstr>
      <vt:lpstr>Other identified open issues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WFs on PTRS</dc:title>
  <dc:creator>Mattias Frenne</dc:creator>
  <cp:keywords/>
  <dc:description>Rev PA1</dc:description>
  <cp:lastModifiedBy>Mattias Frenne</cp:lastModifiedBy>
  <cp:revision>41</cp:revision>
  <dcterms:created xsi:type="dcterms:W3CDTF">2017-06-27T07:41:03Z</dcterms:created>
  <dcterms:modified xsi:type="dcterms:W3CDTF">2017-08-24T14:30:47Z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false</vt:bool>
  </property>
  <property fmtid="{D5CDD505-2E9C-101B-9397-08002B2CF9AE}" pid="27" name="optEnterText4">
    <vt:bool>true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/>
  </property>
  <property fmtid="{D5CDD505-2E9C-101B-9397-08002B2CF9AE}" pid="31" name="RightFooterField2">
    <vt:lpwstr>June 2017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2017-06-27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NewReviewCycle">
    <vt:lpwstr/>
  </property>
  <property fmtid="{D5CDD505-2E9C-101B-9397-08002B2CF9AE}" pid="49" name="_readonly">
    <vt:lpwstr/>
  </property>
  <property fmtid="{D5CDD505-2E9C-101B-9397-08002B2CF9AE}" pid="50" name="_change">
    <vt:lpwstr/>
  </property>
  <property fmtid="{D5CDD505-2E9C-101B-9397-08002B2CF9AE}" pid="51" name="_full-control">
    <vt:lpwstr/>
  </property>
  <property fmtid="{D5CDD505-2E9C-101B-9397-08002B2CF9AE}" pid="52" name="sflag">
    <vt:lpwstr>1503465679</vt:lpwstr>
  </property>
  <property fmtid="{D5CDD505-2E9C-101B-9397-08002B2CF9AE}" pid="53" name="_2015_ms_pID_725343">
    <vt:lpwstr>(2)QBBtNlY7VMCVaxplH6WC3nvha/pAMXXnmyEc+phyCvBtOSdvnbQmsE28oqnaIFTzNtoHaXVS
P/TyzU2ZFWH+6JQWxOnYKQfigov792HEFFJ5NS34tBuHsiiwzHCLdysMJ/wqB7fC0k66rlKd
kLGlj9OJ/oAYhJOTnVXscDYMn0mJJ0bQ+UQLQTCDAUZmfGLDT9/L5hOk5UqVcsUy9EQonn5w
O1nHvBMk3nrfF0oHaL</vt:lpwstr>
  </property>
  <property fmtid="{D5CDD505-2E9C-101B-9397-08002B2CF9AE}" pid="54" name="_2015_ms_pID_7253431">
    <vt:lpwstr>D3bTfIpGyfgST1cg75hlTILuPQdMu0jF9w4R7gadW8El25WCPUheyR
QgGEHnuvBxq9e7EVmN5hhBW2sP3uPTgA0FrjOsNq3fm7BvWShjvkn14ZNqWK+03B7Xw49EME
lEgy48BbsrBN2dov+HgGlQ1rG0D2dSN6oIfFrTzRL/akgvcAVwLnb7Yb7wibkkfE3pY=</vt:lpwstr>
  </property>
</Properties>
</file>