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the principle of power saving signal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Huawei, HiSilicon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</a:t>
            </a:r>
            <a:r>
              <a:rPr lang="en-CA" altLang="zh-CN" b="1" dirty="0" smtClean="0">
                <a:latin typeface="Calibri" pitchFamily="34" charset="0"/>
                <a:cs typeface="Times New Roman" pitchFamily="18" charset="0"/>
              </a:rPr>
              <a:t>Czech, 21st 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5.2.6.2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9981062" y="264070"/>
            <a:ext cx="1796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R1-1715055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75738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altLang="zh-CN" dirty="0"/>
              <a:t>For idle mode,</a:t>
            </a:r>
            <a:endParaRPr lang="zh-CN" altLang="zh-CN" dirty="0"/>
          </a:p>
          <a:p>
            <a:pPr lvl="1"/>
            <a:r>
              <a:rPr lang="en-GB" altLang="zh-CN" dirty="0"/>
              <a:t>The power saving signal in a cell supports being applied to FFS between:</a:t>
            </a:r>
            <a:endParaRPr lang="zh-CN" altLang="zh-CN" dirty="0"/>
          </a:p>
          <a:p>
            <a:pPr lvl="2"/>
            <a:r>
              <a:rPr lang="en-GB" altLang="zh-CN" dirty="0" smtClean="0"/>
              <a:t>(a): All </a:t>
            </a:r>
            <a:r>
              <a:rPr lang="en-GB" altLang="zh-CN" dirty="0"/>
              <a:t>the UEs associated to a PO in the cell</a:t>
            </a:r>
            <a:endParaRPr lang="zh-CN" altLang="zh-CN" dirty="0"/>
          </a:p>
          <a:p>
            <a:pPr lvl="2"/>
            <a:r>
              <a:rPr lang="en-GB" altLang="zh-CN" dirty="0" smtClean="0"/>
              <a:t>(b): A </a:t>
            </a:r>
            <a:r>
              <a:rPr lang="en-GB" altLang="zh-CN" dirty="0"/>
              <a:t>group of more than one of the UEs associated to a PO in the cell</a:t>
            </a:r>
            <a:endParaRPr lang="zh-CN" altLang="zh-CN" dirty="0"/>
          </a:p>
          <a:p>
            <a:pPr lvl="2"/>
            <a:r>
              <a:rPr lang="en-GB" altLang="zh-CN" dirty="0"/>
              <a:t>Both (a) and (b)</a:t>
            </a:r>
            <a:endParaRPr lang="zh-CN" altLang="zh-CN" dirty="0"/>
          </a:p>
          <a:p>
            <a:pPr lvl="1"/>
            <a:r>
              <a:rPr lang="en-US" altLang="zh-CN" dirty="0"/>
              <a:t>How many POs the power saving signal applies to from the UE perspective is FFS between</a:t>
            </a:r>
            <a:endParaRPr lang="zh-CN" altLang="zh-CN" dirty="0"/>
          </a:p>
          <a:p>
            <a:pPr lvl="2"/>
            <a:r>
              <a:rPr lang="en-US" altLang="zh-CN" dirty="0"/>
              <a:t>A single PO only</a:t>
            </a:r>
            <a:endParaRPr lang="zh-CN" altLang="zh-CN" dirty="0"/>
          </a:p>
          <a:p>
            <a:pPr lvl="2"/>
            <a:r>
              <a:rPr lang="en-US" altLang="zh-CN" dirty="0"/>
              <a:t>One or more than one PO (details are FFS)</a:t>
            </a:r>
            <a:endParaRPr lang="zh-CN" altLang="zh-CN" dirty="0"/>
          </a:p>
          <a:p>
            <a:pPr lvl="1"/>
            <a:r>
              <a:rPr lang="en-US" altLang="zh-CN" dirty="0"/>
              <a:t>How many POs the power saving signal applies to from the </a:t>
            </a:r>
            <a:r>
              <a:rPr lang="en-US" altLang="zh-CN" dirty="0" err="1"/>
              <a:t>eNB</a:t>
            </a:r>
            <a:r>
              <a:rPr lang="en-US" altLang="zh-CN" dirty="0"/>
              <a:t> perspective is FFS between</a:t>
            </a:r>
            <a:endParaRPr lang="zh-CN" altLang="zh-CN" dirty="0"/>
          </a:p>
          <a:p>
            <a:pPr lvl="2"/>
            <a:r>
              <a:rPr lang="en-US" altLang="zh-CN" dirty="0"/>
              <a:t>A single PO only </a:t>
            </a:r>
            <a:endParaRPr lang="zh-CN" altLang="zh-CN" dirty="0"/>
          </a:p>
          <a:p>
            <a:pPr lvl="2"/>
            <a:r>
              <a:rPr lang="en-US" altLang="zh-CN" dirty="0"/>
              <a:t>One or more than one PO (details are FFS)</a:t>
            </a:r>
            <a:endParaRPr lang="zh-CN" altLang="zh-CN" dirty="0"/>
          </a:p>
          <a:p>
            <a:pPr lvl="1"/>
            <a:r>
              <a:rPr lang="en-US" altLang="zh-CN" dirty="0"/>
              <a:t>The power saving signal applicable to a UE is sent on the same </a:t>
            </a:r>
            <a:r>
              <a:rPr lang="en-US" altLang="zh-CN" dirty="0" smtClean="0"/>
              <a:t>narrowband </a:t>
            </a:r>
            <a:r>
              <a:rPr lang="en-US" altLang="zh-CN" dirty="0"/>
              <a:t>as the associated subsequent physical channel(s</a:t>
            </a:r>
            <a:r>
              <a:rPr lang="en-US" altLang="zh-CN" dirty="0" smtClean="0"/>
              <a:t>) for Paging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176</Words>
  <Application>Microsoft Office PowerPoint</Application>
  <PresentationFormat>宽屏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等线</vt:lpstr>
      <vt:lpstr>Arial</vt:lpstr>
      <vt:lpstr>Calibri</vt:lpstr>
      <vt:lpstr>Calibri Light</vt:lpstr>
      <vt:lpstr>Times New Roman</vt:lpstr>
      <vt:lpstr>Office Theme</vt:lpstr>
      <vt:lpstr>WF on the principle of power saving signal</vt:lpstr>
      <vt:lpstr>Proposal: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Yuzheng</cp:lastModifiedBy>
  <cp:revision>64</cp:revision>
  <dcterms:created xsi:type="dcterms:W3CDTF">2017-05-15T09:46:56Z</dcterms:created>
  <dcterms:modified xsi:type="dcterms:W3CDTF">2017-08-23T12:53:20Z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(3)BXCeTE0G9Ihwu1PgohfJzW4fgQZcYeBiS9VaGTuIiPnEKivuFI4CTCwxq9oxSEA44gXVhfXK
e+jhynAJccIIUA7Cyz02Se/zD1k6dvo9LeFuXOe3m85uBAaP56QxKv2P786GcSBkOnHh2dw6
jhHuhjYFFCiFj54sLy1YuA5UT5/aCxjmzL123C9QHfvUqA0gVzWY0VyA449rXzt6FRice+Sj
bJpWFCu7OTaDU/YWWu</vt:lpwstr>
  </property>
  <property fmtid="{D5CDD505-2E9C-101B-9397-08002B2CF9AE}" pid="3" name="_2015_ms_pID_7253431">
    <vt:lpwstr>IsXzUMdDFaIId93tmXui+/LSVdp7pGeNlUo0oj99rVgMJEhMTIaQC4
Xc/IYN+YEjY6EClGO7SLe9OtML3yDFeaK0VavOWDN7XjvxtkLJBNVlAJqG34c6gdWM8sisqp
IvLegKzddSM614tKtopj8vmim8GfBqnSXpZetLas+kbxv0A9fmE691o21zHMEwmKlSkzzgvd
bN0jk7qJPdR7xxu9KgUMZ1dJ3XuwNt2LNhgL</vt:lpwstr>
  </property>
  <property fmtid="{D5CDD505-2E9C-101B-9397-08002B2CF9AE}" pid="4" name="_2015_ms_pID_7253432">
    <vt:lpwstr>wQ==</vt:lpwstr>
  </property>
</Properties>
</file>