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1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FFFF99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706" autoAdjust="0"/>
  </p:normalViewPr>
  <p:slideViewPr>
    <p:cSldViewPr snapToGrid="0">
      <p:cViewPr varScale="1">
        <p:scale>
          <a:sx n="88" d="100"/>
          <a:sy n="88" d="100"/>
        </p:scale>
        <p:origin x="12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DDD1E-FB11-450D-955E-4F810D45D6F9}" type="datetimeFigureOut">
              <a:rPr lang="fr-FR" smtClean="0"/>
              <a:t>23/08/2017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95D1E-467C-4F8C-BCB3-E135F89318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2756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95D1E-467C-4F8C-BCB3-E135F89318E7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1313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pre-DFT PT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 pattern for DFTsOFDM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Mitsubishi Electric, </a:t>
            </a:r>
            <a:r>
              <a:rPr lang="en-GB" dirty="0" smtClean="0"/>
              <a:t>Huawei</a:t>
            </a:r>
            <a:r>
              <a:rPr lang="en-GB" dirty="0"/>
              <a:t>, Hi-Silicon, </a:t>
            </a:r>
            <a:r>
              <a:rPr lang="en-GB" dirty="0" smtClean="0"/>
              <a:t>Ericsson, Nokia, Nokia Shanghai Bell, Sharp, </a:t>
            </a:r>
            <a:r>
              <a:rPr lang="en-GB" dirty="0" err="1" smtClean="0"/>
              <a:t>Spreadtrum</a:t>
            </a:r>
            <a:r>
              <a:rPr lang="en-GB" dirty="0" smtClean="0"/>
              <a:t>, </a:t>
            </a:r>
            <a:r>
              <a:rPr lang="en-GB" dirty="0" err="1" smtClean="0"/>
              <a:t>InterDigital</a:t>
            </a:r>
            <a:r>
              <a:rPr lang="en-GB" smtClean="0"/>
              <a:t> </a:t>
            </a:r>
            <a:r>
              <a:rPr lang="en-GB" smtClean="0"/>
              <a:t>[…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]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54237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RAN1#90, Prague,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Czech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fr-FR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Republic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August 2017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item: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6.1.2.3.4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0310890" y="138205"/>
            <a:ext cx="1521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/>
              <a:t>R1-1715049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118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Background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227608"/>
          </a:xfrm>
        </p:spPr>
        <p:txBody>
          <a:bodyPr>
            <a:noAutofit/>
          </a:bodyPr>
          <a:lstStyle/>
          <a:p>
            <a:pPr lvl="0"/>
            <a:r>
              <a:rPr lang="en-US" sz="2000" dirty="0" smtClean="0"/>
              <a:t>The following agreements were made in the past meetings:</a:t>
            </a:r>
          </a:p>
          <a:p>
            <a:pPr lvl="1"/>
            <a:r>
              <a:rPr lang="en-US" sz="1800" dirty="0"/>
              <a:t>Uplink PTRS for DFT-s-OFDM waveform is supported.</a:t>
            </a:r>
            <a:endParaRPr lang="fr-FR" sz="1800" dirty="0"/>
          </a:p>
          <a:p>
            <a:pPr lvl="2"/>
            <a:r>
              <a:rPr lang="en-US" sz="1600" dirty="0"/>
              <a:t>Presence of PTRS for DFT-s-OFDM is UE-specifically configurable</a:t>
            </a:r>
            <a:endParaRPr lang="fr-FR" sz="1600" dirty="0"/>
          </a:p>
          <a:p>
            <a:pPr lvl="2"/>
            <a:r>
              <a:rPr lang="en-US" sz="1600" dirty="0"/>
              <a:t>Multiple pattern/density of PTRS for DFT-s-OFDM is supported</a:t>
            </a:r>
            <a:endParaRPr lang="fr-FR" sz="1600" dirty="0"/>
          </a:p>
          <a:p>
            <a:pPr lvl="2"/>
            <a:r>
              <a:rPr lang="en-US" sz="1600" dirty="0"/>
              <a:t>FFS: implicit or explicit signaling</a:t>
            </a:r>
            <a:endParaRPr lang="fr-FR" sz="1600" dirty="0"/>
          </a:p>
          <a:p>
            <a:pPr lvl="1"/>
            <a:r>
              <a:rPr lang="en-US" sz="1800" b="1" u="sng" dirty="0"/>
              <a:t>Working assumption:</a:t>
            </a:r>
            <a:r>
              <a:rPr lang="en-US" sz="1800" dirty="0"/>
              <a:t> Support Pre-DFT PT-RS insertion for UL DFT-S-OFDM.</a:t>
            </a:r>
            <a:endParaRPr lang="en-US" sz="1800" dirty="0" smtClean="0"/>
          </a:p>
          <a:p>
            <a:pPr lvl="1"/>
            <a:r>
              <a:rPr lang="en-US" sz="1800" dirty="0" smtClean="0"/>
              <a:t>For </a:t>
            </a:r>
            <a:r>
              <a:rPr lang="en-US" sz="1800" dirty="0"/>
              <a:t>PT-RS insertion for UL DFT-S-OFDM </a:t>
            </a:r>
            <a:endParaRPr lang="fr-FR" sz="1800" dirty="0"/>
          </a:p>
          <a:p>
            <a:pPr lvl="2"/>
            <a:r>
              <a:rPr lang="en-US" sz="1600" dirty="0"/>
              <a:t>Companies are encouraged to perform simulations with realistic simulation assumptions comparing pre-DFT vs. post-DFT PT-RS insertion</a:t>
            </a:r>
            <a:endParaRPr lang="fr-FR" sz="1600" dirty="0"/>
          </a:p>
          <a:p>
            <a:pPr lvl="3"/>
            <a:r>
              <a:rPr lang="en-US" sz="1400" dirty="0"/>
              <a:t>For pre-DFT, companies are encouraged to compare chunk-based distribution vs. non-chunk based distribution</a:t>
            </a:r>
            <a:endParaRPr lang="fr-FR" sz="1400" dirty="0"/>
          </a:p>
          <a:p>
            <a:pPr lvl="1"/>
            <a:r>
              <a:rPr lang="en-US" sz="1800" dirty="0"/>
              <a:t>Support at least full symbol-level time density for time-domain PT-RS for DFT-S-OFDM (every PUSCH carrying symbol)</a:t>
            </a:r>
            <a:endParaRPr lang="fr-FR" sz="1800" dirty="0"/>
          </a:p>
          <a:p>
            <a:pPr lvl="1"/>
            <a:r>
              <a:rPr lang="en-US" sz="1800" dirty="0"/>
              <a:t>FFS: whether to support configurable symbol-level time density for time-domain PT-RS density reduction for DFT-S-OFDM</a:t>
            </a:r>
            <a:endParaRPr lang="fr-FR" sz="1800" dirty="0"/>
          </a:p>
          <a:p>
            <a:pPr lvl="2"/>
            <a:r>
              <a:rPr lang="en-US" sz="1600" dirty="0"/>
              <a:t>Note: If supported, the configuration can be implicit (associated with scheduled MCS and/or BW and/or DM-RS port(s)/position) or explicit, which is to be decided in next meeting</a:t>
            </a:r>
            <a:endParaRPr lang="fr-FR" sz="1600" dirty="0"/>
          </a:p>
          <a:p>
            <a:endParaRPr lang="en-US" altLang="ja-JP" sz="16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69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Proposals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sz="3400" dirty="0" smtClean="0"/>
              <a:t>For </a:t>
            </a:r>
            <a:r>
              <a:rPr lang="fr-FR" sz="3400" dirty="0" err="1" smtClean="0"/>
              <a:t>pre</a:t>
            </a:r>
            <a:r>
              <a:rPr lang="fr-FR" sz="3400" dirty="0" smtClean="0"/>
              <a:t>-DFT PTRS insertion for DFTsOFDM, support </a:t>
            </a:r>
            <a:r>
              <a:rPr lang="fr-FR" sz="3400" dirty="0" err="1" smtClean="0"/>
              <a:t>chunk-based</a:t>
            </a:r>
            <a:r>
              <a:rPr lang="fr-FR" sz="3400" dirty="0" smtClean="0"/>
              <a:t> PTRS distribution</a:t>
            </a:r>
          </a:p>
          <a:p>
            <a:pPr lvl="1"/>
            <a:r>
              <a:rPr lang="fr-FR" sz="2600" dirty="0" smtClean="0"/>
              <a:t>A </a:t>
            </a:r>
            <a:r>
              <a:rPr lang="fr-FR" sz="2600" dirty="0" err="1" smtClean="0"/>
              <a:t>chunk</a:t>
            </a:r>
            <a:r>
              <a:rPr lang="fr-FR" sz="2600" dirty="0" smtClean="0"/>
              <a:t> </a:t>
            </a:r>
            <a:r>
              <a:rPr lang="fr-FR" sz="2600" dirty="0" err="1" smtClean="0"/>
              <a:t>is</a:t>
            </a:r>
            <a:r>
              <a:rPr lang="fr-FR" sz="2600" dirty="0" smtClean="0"/>
              <a:t> a group of K&gt;=1 adjacent PTRS </a:t>
            </a:r>
            <a:r>
              <a:rPr lang="fr-FR" sz="2600" dirty="0" err="1" smtClean="0"/>
              <a:t>samples</a:t>
            </a:r>
            <a:r>
              <a:rPr lang="fr-FR" sz="2600" dirty="0" smtClean="0"/>
              <a:t> </a:t>
            </a:r>
            <a:r>
              <a:rPr lang="fr-FR" sz="2600" dirty="0" err="1" smtClean="0"/>
              <a:t>before</a:t>
            </a:r>
            <a:r>
              <a:rPr lang="fr-FR" sz="2600" dirty="0" smtClean="0"/>
              <a:t> DFT</a:t>
            </a:r>
          </a:p>
          <a:p>
            <a:pPr lvl="1"/>
            <a:r>
              <a:rPr lang="fr-FR" sz="2600" dirty="0" smtClean="0"/>
              <a:t>The </a:t>
            </a:r>
            <a:r>
              <a:rPr lang="fr-FR" sz="2600" dirty="0" err="1" smtClean="0"/>
              <a:t>supported</a:t>
            </a:r>
            <a:r>
              <a:rPr lang="fr-FR" sz="2600" dirty="0" smtClean="0"/>
              <a:t> </a:t>
            </a:r>
            <a:r>
              <a:rPr lang="fr-FR" sz="2600" dirty="0" err="1" smtClean="0"/>
              <a:t>chunk</a:t>
            </a:r>
            <a:r>
              <a:rPr lang="fr-FR" sz="2600" dirty="0" smtClean="0"/>
              <a:t> size K </a:t>
            </a:r>
            <a:r>
              <a:rPr lang="fr-FR" sz="2600" dirty="0" err="1" smtClean="0"/>
              <a:t>includes</a:t>
            </a:r>
            <a:r>
              <a:rPr lang="fr-FR" sz="2600" dirty="0" smtClean="0"/>
              <a:t> at least {2, Y}</a:t>
            </a:r>
          </a:p>
          <a:p>
            <a:pPr lvl="2"/>
            <a:r>
              <a:rPr lang="fr-FR" sz="2200" dirty="0" smtClean="0"/>
              <a:t>Y </a:t>
            </a:r>
            <a:r>
              <a:rPr lang="fr-FR" sz="2200" dirty="0" err="1" smtClean="0"/>
              <a:t>is</a:t>
            </a:r>
            <a:r>
              <a:rPr lang="fr-FR" sz="2200" dirty="0" smtClean="0"/>
              <a:t> </a:t>
            </a:r>
            <a:r>
              <a:rPr lang="fr-FR" sz="2200" dirty="0" err="1" smtClean="0"/>
              <a:t>larger</a:t>
            </a:r>
            <a:r>
              <a:rPr lang="fr-FR" sz="2200" dirty="0" smtClean="0"/>
              <a:t> </a:t>
            </a:r>
            <a:r>
              <a:rPr lang="fr-FR" sz="2200" dirty="0" err="1" smtClean="0"/>
              <a:t>than</a:t>
            </a:r>
            <a:r>
              <a:rPr lang="fr-FR" sz="2200" dirty="0" smtClean="0"/>
              <a:t> 2, FFS the exact value</a:t>
            </a:r>
          </a:p>
          <a:p>
            <a:pPr lvl="2"/>
            <a:r>
              <a:rPr lang="fr-FR" sz="2400" dirty="0"/>
              <a:t>FFS: configuration of </a:t>
            </a:r>
            <a:r>
              <a:rPr lang="fr-FR" sz="2400" dirty="0" smtClean="0"/>
              <a:t>K </a:t>
            </a:r>
            <a:r>
              <a:rPr lang="fr-FR" sz="2400" dirty="0" err="1"/>
              <a:t>is</a:t>
            </a:r>
            <a:r>
              <a:rPr lang="fr-FR" sz="2400" dirty="0"/>
              <a:t> by </a:t>
            </a:r>
            <a:r>
              <a:rPr lang="fr-FR" sz="2400" dirty="0" err="1"/>
              <a:t>higher</a:t>
            </a:r>
            <a:r>
              <a:rPr lang="fr-FR" sz="2400" dirty="0"/>
              <a:t> layer or </a:t>
            </a:r>
            <a:r>
              <a:rPr lang="fr-FR" sz="2400" dirty="0" err="1"/>
              <a:t>implicit</a:t>
            </a:r>
            <a:r>
              <a:rPr lang="fr-FR" sz="2400" dirty="0"/>
              <a:t> by DCI </a:t>
            </a:r>
            <a:r>
              <a:rPr lang="fr-FR" sz="2400" dirty="0" err="1"/>
              <a:t>depending</a:t>
            </a:r>
            <a:r>
              <a:rPr lang="fr-FR" sz="2400" dirty="0"/>
              <a:t> on </a:t>
            </a:r>
            <a:r>
              <a:rPr lang="fr-FR" sz="2400" dirty="0" err="1"/>
              <a:t>e.g</a:t>
            </a:r>
            <a:r>
              <a:rPr lang="fr-FR" sz="2400" dirty="0"/>
              <a:t>. </a:t>
            </a:r>
            <a:r>
              <a:rPr lang="fr-FR" sz="2400" dirty="0" smtClean="0"/>
              <a:t>allocation size and/or MCS </a:t>
            </a:r>
            <a:endParaRPr lang="fr-FR" sz="2200" dirty="0" smtClean="0"/>
          </a:p>
          <a:p>
            <a:pPr lvl="1"/>
            <a:r>
              <a:rPr lang="fr-FR" sz="2600" dirty="0" smtClean="0"/>
              <a:t>The </a:t>
            </a:r>
            <a:r>
              <a:rPr lang="fr-FR" sz="2600" dirty="0" err="1" smtClean="0"/>
              <a:t>supported</a:t>
            </a:r>
            <a:r>
              <a:rPr lang="fr-FR" sz="2600" dirty="0" smtClean="0"/>
              <a:t> </a:t>
            </a:r>
            <a:r>
              <a:rPr lang="fr-FR" sz="2600" dirty="0" err="1" smtClean="0"/>
              <a:t>chunk</a:t>
            </a:r>
            <a:r>
              <a:rPr lang="fr-FR" sz="2600" dirty="0" smtClean="0"/>
              <a:t> </a:t>
            </a:r>
            <a:r>
              <a:rPr lang="fr-FR" sz="2600" dirty="0" err="1" smtClean="0"/>
              <a:t>number</a:t>
            </a:r>
            <a:r>
              <a:rPr lang="fr-FR" sz="2600" dirty="0" smtClean="0"/>
              <a:t> X </a:t>
            </a:r>
            <a:r>
              <a:rPr lang="fr-FR" sz="2600" dirty="0" err="1" smtClean="0"/>
              <a:t>includes</a:t>
            </a:r>
            <a:r>
              <a:rPr lang="fr-FR" sz="2600" dirty="0" smtClean="0"/>
              <a:t> at least {2, </a:t>
            </a:r>
            <a:r>
              <a:rPr lang="fr-FR" sz="2600" dirty="0"/>
              <a:t>Z</a:t>
            </a:r>
            <a:r>
              <a:rPr lang="fr-FR" sz="2600" dirty="0" smtClean="0"/>
              <a:t>}</a:t>
            </a:r>
          </a:p>
          <a:p>
            <a:pPr lvl="2"/>
            <a:r>
              <a:rPr lang="fr-FR" sz="2400" dirty="0" smtClean="0"/>
              <a:t>Z </a:t>
            </a:r>
            <a:r>
              <a:rPr lang="fr-FR" sz="2400" dirty="0" err="1"/>
              <a:t>is</a:t>
            </a:r>
            <a:r>
              <a:rPr lang="fr-FR" sz="2400" dirty="0"/>
              <a:t> </a:t>
            </a:r>
            <a:r>
              <a:rPr lang="fr-FR" sz="2400" dirty="0" err="1"/>
              <a:t>larger</a:t>
            </a:r>
            <a:r>
              <a:rPr lang="fr-FR" sz="2400" dirty="0"/>
              <a:t> </a:t>
            </a:r>
            <a:r>
              <a:rPr lang="fr-FR" sz="2400" dirty="0" err="1"/>
              <a:t>than</a:t>
            </a:r>
            <a:r>
              <a:rPr lang="fr-FR" sz="2400" dirty="0"/>
              <a:t> 2, FFS the exact value</a:t>
            </a:r>
            <a:endParaRPr lang="fr-FR" sz="2400" dirty="0" smtClean="0"/>
          </a:p>
          <a:p>
            <a:pPr lvl="2"/>
            <a:r>
              <a:rPr lang="fr-FR" sz="2300" dirty="0" smtClean="0"/>
              <a:t>FFS</a:t>
            </a:r>
            <a:r>
              <a:rPr lang="fr-FR" sz="2300" dirty="0"/>
              <a:t>: configuration </a:t>
            </a:r>
            <a:r>
              <a:rPr lang="fr-FR" sz="2300" dirty="0" smtClean="0"/>
              <a:t>of </a:t>
            </a:r>
            <a:r>
              <a:rPr lang="fr-FR" sz="2300" dirty="0"/>
              <a:t>X </a:t>
            </a:r>
            <a:r>
              <a:rPr lang="fr-FR" sz="2300" dirty="0" err="1"/>
              <a:t>is</a:t>
            </a:r>
            <a:r>
              <a:rPr lang="fr-FR" sz="2300" dirty="0"/>
              <a:t> by </a:t>
            </a:r>
            <a:r>
              <a:rPr lang="fr-FR" sz="2300" dirty="0" err="1"/>
              <a:t>higher</a:t>
            </a:r>
            <a:r>
              <a:rPr lang="fr-FR" sz="2300" dirty="0"/>
              <a:t> layer or </a:t>
            </a:r>
            <a:r>
              <a:rPr lang="fr-FR" sz="2300" dirty="0" err="1"/>
              <a:t>implicit</a:t>
            </a:r>
            <a:r>
              <a:rPr lang="fr-FR" sz="2300" dirty="0"/>
              <a:t> by DCI </a:t>
            </a:r>
            <a:r>
              <a:rPr lang="fr-FR" sz="2300" dirty="0" err="1"/>
              <a:t>depending</a:t>
            </a:r>
            <a:r>
              <a:rPr lang="fr-FR" sz="2300" dirty="0"/>
              <a:t> on </a:t>
            </a:r>
            <a:r>
              <a:rPr lang="fr-FR" sz="2300" dirty="0" err="1"/>
              <a:t>e.g</a:t>
            </a:r>
            <a:r>
              <a:rPr lang="fr-FR" sz="2300" dirty="0"/>
              <a:t>. MCS </a:t>
            </a:r>
            <a:endParaRPr lang="fr-FR" sz="2300" dirty="0" smtClean="0"/>
          </a:p>
          <a:p>
            <a:pPr lvl="1"/>
            <a:r>
              <a:rPr lang="fr-FR" sz="2600" dirty="0"/>
              <a:t>FFS: the exact positions of the </a:t>
            </a:r>
            <a:r>
              <a:rPr lang="fr-FR" sz="2600" dirty="0" err="1" smtClean="0"/>
              <a:t>chunks</a:t>
            </a:r>
            <a:r>
              <a:rPr lang="fr-FR" sz="2600" dirty="0" smtClean="0"/>
              <a:t> and </a:t>
            </a:r>
            <a:r>
              <a:rPr lang="fr-FR" sz="2600" smtClean="0"/>
              <a:t>sequence</a:t>
            </a:r>
            <a:endParaRPr lang="fr-FR" sz="2600" dirty="0" smtClean="0"/>
          </a:p>
          <a:p>
            <a:pPr lvl="1"/>
            <a:r>
              <a:rPr lang="fr-FR" sz="2600" dirty="0" smtClean="0"/>
              <a:t>FFS: K=1, X=</a:t>
            </a:r>
            <a:r>
              <a:rPr lang="fr-FR" sz="2600" dirty="0" err="1" smtClean="0"/>
              <a:t>Xmax</a:t>
            </a:r>
            <a:r>
              <a:rPr lang="fr-FR" sz="2600" dirty="0"/>
              <a:t> </a:t>
            </a:r>
            <a:r>
              <a:rPr lang="fr-FR" sz="2600" dirty="0" smtClean="0"/>
              <a:t>(</a:t>
            </a:r>
            <a:r>
              <a:rPr lang="fr-FR" sz="2600" dirty="0" err="1" smtClean="0"/>
              <a:t>distributed</a:t>
            </a:r>
            <a:r>
              <a:rPr lang="fr-FR" sz="2600" dirty="0" smtClean="0"/>
              <a:t> PTRS insertion)</a:t>
            </a:r>
            <a:endParaRPr lang="fr-FR" sz="2600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6677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8583</TotalTime>
  <Words>266</Words>
  <Application>Microsoft Office PowerPoint</Application>
  <PresentationFormat>Grand écran</PresentationFormat>
  <Paragraphs>31</Paragraphs>
  <Slides>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 Unicode MS</vt:lpstr>
      <vt:lpstr>Arial</vt:lpstr>
      <vt:lpstr>Calibri</vt:lpstr>
      <vt:lpstr>游ゴシック</vt:lpstr>
      <vt:lpstr>游ゴシック Light</vt:lpstr>
      <vt:lpstr>Office テーマ</vt:lpstr>
      <vt:lpstr>WF on pre-DFT PT-RS pattern for DFTsOFDM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Cristina Ciochina</cp:lastModifiedBy>
  <cp:revision>207</cp:revision>
  <dcterms:created xsi:type="dcterms:W3CDTF">2016-05-22T13:45:11Z</dcterms:created>
  <dcterms:modified xsi:type="dcterms:W3CDTF">2017-08-23T17:14:37Z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1487153097</vt:lpwstr>
  </property>
  <property fmtid="{D5CDD505-2E9C-101B-9397-08002B2CF9AE}" pid="6" name="_2015_ms_pID_725343">
    <vt:lpwstr>(2)Rx6j/gm6TbqgjgWhy43W9013/G/9JDvRzmg6Xrcw4O+eMmGIYwX07vih20ayozU4vRFITL55
tlcl6cQ1zE9aoyzfHwhvqZaTU344ZxAqRLUBKdn5GMH9aHjc+dsgh8J2AP4m7fIkNOatxk1i
xgz5pDke9QBtjUfyvulKHqiBA1rHzQAxBUws+707/kUwAtzH6Q258pXZ32zTk0RmR13/U2hy
ADJS/kqGtbf5vRiRF8</vt:lpwstr>
  </property>
  <property fmtid="{D5CDD505-2E9C-101B-9397-08002B2CF9AE}" pid="7" name="_2015_ms_pID_7253431">
    <vt:lpwstr>IXWOdOhTV3Au0dnEv8yuA5ryTixTwe/NxWsmAAezjkEzBwSuMgKfWh
1Jd1ytdTOC83K4doodtM/WgbGps980r3sVnq2bnR7KRWQ8NEVfA3O918h+A9caWpiTQZfA9X
NcT/93glebI7Y2hxwjv4vnCxeQO/kRBmyjzRI9l+zpfM7A==</vt:lpwstr>
  </property>
</Properties>
</file>