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5"/>
  </p:notesMasterIdLst>
  <p:sldIdLst>
    <p:sldId id="256" r:id="rId2"/>
    <p:sldId id="284" r:id="rId3"/>
    <p:sldId id="283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99" autoAdjust="0"/>
    <p:restoredTop sz="94660"/>
  </p:normalViewPr>
  <p:slideViewPr>
    <p:cSldViewPr>
      <p:cViewPr varScale="1">
        <p:scale>
          <a:sx n="116" d="100"/>
          <a:sy n="116" d="100"/>
        </p:scale>
        <p:origin x="149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55D2893-B797-4E08-8C35-456DCF98ECDC}" type="datetimeFigureOut">
              <a:rPr lang="en-US" altLang="en-US"/>
              <a:pPr>
                <a:defRPr/>
              </a:pPr>
              <a:t>8/24/2017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D217F4CE-FA51-49B1-BBC3-5FC1B3F58E9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068423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BA360F-8C63-4018-AF5E-7F8A54444DC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694037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9C3AF7-6225-4A67-9F10-3201A513E0E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57157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50EC81-2A60-44F3-B41E-75BD600B8D0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884608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E17D9-7AE7-41FE-A99A-0BCC83FE0E7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86132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89514-58BF-42D7-937C-EE77497770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36115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2942A5-0A25-45FD-B69A-76543933841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676428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E0205B-0D72-49F2-B052-1B4CD260496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392182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824FD2-46F3-4886-B496-86565E51979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149343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7AFF67-A1E2-4E32-9F1A-992F24DBB0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34538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5C3533-3368-445B-AAD0-C911663AE19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3308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F408D0-0DEE-41A4-A27A-8E71CE7BEF1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618007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fld id="{27401B9B-2241-4B3C-829E-D9CFB61B363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WF on PDSCH and PUSCH rate matching behavior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862013" y="3962400"/>
            <a:ext cx="7391400" cy="2209800"/>
          </a:xfrm>
        </p:spPr>
        <p:txBody>
          <a:bodyPr/>
          <a:lstStyle/>
          <a:p>
            <a:pPr eaLnBrk="1" hangingPunct="1"/>
            <a:r>
              <a:rPr lang="en-US" altLang="en-US" sz="2800" dirty="0" smtClean="0">
                <a:solidFill>
                  <a:schemeClr val="tx1"/>
                </a:solidFill>
              </a:rPr>
              <a:t>LG Electronics, Intel, Samsung, Ericsson, NTT </a:t>
            </a:r>
            <a:r>
              <a:rPr lang="en-US" altLang="en-US" sz="2800" dirty="0" smtClean="0">
                <a:solidFill>
                  <a:schemeClr val="tx1"/>
                </a:solidFill>
              </a:rPr>
              <a:t>DOCOMO</a:t>
            </a:r>
            <a:endParaRPr lang="en-US" altLang="en-US" sz="2800" dirty="0" smtClean="0">
              <a:solidFill>
                <a:schemeClr val="tx1"/>
              </a:solidFill>
            </a:endParaRPr>
          </a:p>
        </p:txBody>
      </p:sp>
      <p:sp>
        <p:nvSpPr>
          <p:cNvPr id="2052" name="テキスト ボックス 4"/>
          <p:cNvSpPr txBox="1">
            <a:spLocks noChangeArrowheads="1"/>
          </p:cNvSpPr>
          <p:nvPr/>
        </p:nvSpPr>
        <p:spPr bwMode="auto">
          <a:xfrm>
            <a:off x="152400" y="152400"/>
            <a:ext cx="572464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000" dirty="0"/>
              <a:t>3GPP TSG RAN WG1 Meeting #90        		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000" dirty="0"/>
              <a:t>Prague, Czech Republic, 21</a:t>
            </a:r>
            <a:r>
              <a:rPr kumimoji="1" lang="en-US" altLang="ja-JP" sz="2000" baseline="30000" dirty="0"/>
              <a:t>st</a:t>
            </a:r>
            <a:r>
              <a:rPr kumimoji="1" lang="en-US" altLang="ja-JP" sz="2000" dirty="0"/>
              <a:t>  – 25</a:t>
            </a:r>
            <a:r>
              <a:rPr kumimoji="1" lang="en-US" altLang="ja-JP" sz="2000" baseline="30000" dirty="0"/>
              <a:t>th</a:t>
            </a:r>
            <a:r>
              <a:rPr kumimoji="1" lang="en-US" altLang="ja-JP" sz="2000" dirty="0"/>
              <a:t>  August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000" dirty="0"/>
              <a:t>Agenda item: </a:t>
            </a:r>
            <a:r>
              <a:rPr lang="en-US" altLang="ko-KR" sz="2000" dirty="0" smtClean="0"/>
              <a:t>6.1.2.1.7</a:t>
            </a:r>
            <a:endParaRPr kumimoji="1" lang="ja-JP" altLang="en-US" sz="2000" dirty="0"/>
          </a:p>
        </p:txBody>
      </p:sp>
      <p:sp>
        <p:nvSpPr>
          <p:cNvPr id="2053" name="テキスト ボックス 3"/>
          <p:cNvSpPr txBox="1">
            <a:spLocks noChangeArrowheads="1"/>
          </p:cNvSpPr>
          <p:nvPr/>
        </p:nvSpPr>
        <p:spPr bwMode="auto">
          <a:xfrm>
            <a:off x="7391400" y="223838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sv-SE" altLang="ko-KR" sz="2400" smtClean="0">
                <a:ea typeface="굴림" charset="-127"/>
              </a:rPr>
              <a:t>R1-1715033</a:t>
            </a:r>
            <a:endParaRPr lang="en-US" altLang="ko-KR" sz="2400" dirty="0">
              <a:ea typeface="굴림" charset="-127"/>
            </a:endParaRPr>
          </a:p>
        </p:txBody>
      </p:sp>
      <p:sp>
        <p:nvSpPr>
          <p:cNvPr id="2054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DF70A72-63CB-4AF4-A23B-9D5E7CCAA4AF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</a:t>
            </a:fld>
            <a:endParaRPr lang="en-US" altLang="en-US" sz="1200" smtClean="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Background</a:t>
            </a:r>
            <a:endParaRPr lang="ko-KR" altLang="en-US" smtClean="0"/>
          </a:p>
        </p:txBody>
      </p:sp>
      <p:sp>
        <p:nvSpPr>
          <p:cNvPr id="4099" name="내용 개체 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/>
          <a:lstStyle/>
          <a:p>
            <a:r>
              <a:rPr lang="en-US" altLang="ko-KR" sz="2000" dirty="0" smtClean="0"/>
              <a:t>In RAN1 Ad-hoc #2 meeting, following agreements are captured in the Chairman’s note as</a:t>
            </a:r>
          </a:p>
          <a:p>
            <a:pPr lvl="1"/>
            <a:r>
              <a:rPr lang="en-US" altLang="ko-KR" sz="1600" dirty="0" smtClean="0"/>
              <a:t>A </a:t>
            </a:r>
            <a:r>
              <a:rPr lang="en-US" altLang="ko-KR" sz="1600" dirty="0"/>
              <a:t>UE is configured with resources for PDSCH rate matching</a:t>
            </a:r>
          </a:p>
          <a:p>
            <a:pPr lvl="2"/>
            <a:r>
              <a:rPr lang="en-US" altLang="ko-KR" sz="1200" dirty="0" smtClean="0"/>
              <a:t>FFS </a:t>
            </a:r>
            <a:r>
              <a:rPr lang="en-US" altLang="ko-KR" sz="1200" dirty="0"/>
              <a:t>details</a:t>
            </a:r>
          </a:p>
          <a:p>
            <a:pPr lvl="1"/>
            <a:r>
              <a:rPr lang="en-US" altLang="ko-KR" sz="1600" dirty="0" smtClean="0"/>
              <a:t>A </a:t>
            </a:r>
            <a:r>
              <a:rPr lang="en-US" altLang="ko-KR" sz="1600" dirty="0"/>
              <a:t>UE is configured with resources for PUSCH rate matching</a:t>
            </a:r>
          </a:p>
          <a:p>
            <a:pPr lvl="2"/>
            <a:r>
              <a:rPr lang="en-US" altLang="ko-KR" sz="1200" dirty="0" smtClean="0"/>
              <a:t>FFS </a:t>
            </a:r>
            <a:r>
              <a:rPr lang="en-US" altLang="ko-KR" sz="1200" dirty="0"/>
              <a:t>details</a:t>
            </a:r>
          </a:p>
          <a:p>
            <a:endParaRPr lang="en-US" altLang="ko-KR" sz="2000" dirty="0" smtClean="0"/>
          </a:p>
        </p:txBody>
      </p:sp>
      <p:sp>
        <p:nvSpPr>
          <p:cNvPr id="4100" name="슬라이드 번호 개체 틀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3EC8604-FEFF-4E7B-8F93-B3E59DFDA538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</a:t>
            </a:fld>
            <a:endParaRPr lang="en-US" altLang="en-US" sz="1200" smtClean="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9497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32486" y="1524000"/>
            <a:ext cx="8229600" cy="4525963"/>
          </a:xfrm>
        </p:spPr>
        <p:txBody>
          <a:bodyPr/>
          <a:lstStyle/>
          <a:p>
            <a:r>
              <a:rPr lang="en-US" altLang="ko-KR" sz="1800" dirty="0" smtClean="0"/>
              <a:t>By default, PDSCH </a:t>
            </a:r>
            <a:r>
              <a:rPr lang="en-US" altLang="ko-KR" sz="1800" dirty="0"/>
              <a:t>is at least rate matched around REs indicated for the following </a:t>
            </a:r>
            <a:r>
              <a:rPr lang="en-US" altLang="ko-KR" sz="1800" dirty="0" smtClean="0"/>
              <a:t>signals.</a:t>
            </a:r>
            <a:endParaRPr lang="en-US" altLang="ko-KR" sz="1800" dirty="0"/>
          </a:p>
          <a:p>
            <a:pPr lvl="1"/>
            <a:r>
              <a:rPr lang="en-US" altLang="ko-KR" sz="1400" dirty="0" smtClean="0"/>
              <a:t>NZP CSI-RS resource(s) for </a:t>
            </a:r>
            <a:r>
              <a:rPr lang="en-US" altLang="ko-KR" sz="1400" dirty="0"/>
              <a:t>channel measurement</a:t>
            </a:r>
          </a:p>
          <a:p>
            <a:pPr lvl="1"/>
            <a:r>
              <a:rPr lang="en-US" altLang="ko-KR" sz="1400" dirty="0"/>
              <a:t>DMRS for </a:t>
            </a:r>
            <a:r>
              <a:rPr lang="en-US" altLang="ko-KR" sz="1400" dirty="0" smtClean="0"/>
              <a:t>PDSCH for the UE.</a:t>
            </a:r>
            <a:endParaRPr lang="en-US" altLang="ko-KR" sz="1400" dirty="0"/>
          </a:p>
          <a:p>
            <a:pPr lvl="1"/>
            <a:r>
              <a:rPr lang="en-US" altLang="ko-KR" sz="1400" dirty="0" smtClean="0"/>
              <a:t>DL PTRS</a:t>
            </a:r>
          </a:p>
          <a:p>
            <a:pPr lvl="1"/>
            <a:r>
              <a:rPr lang="en-US" altLang="ko-KR" sz="1400" dirty="0" smtClean="0"/>
              <a:t>TRS</a:t>
            </a:r>
            <a:endParaRPr lang="en-US" altLang="ko-KR" sz="1400" dirty="0"/>
          </a:p>
          <a:p>
            <a:pPr lvl="1"/>
            <a:r>
              <a:rPr lang="en-US" altLang="ko-KR" sz="1400" dirty="0" smtClean="0"/>
              <a:t>FFS</a:t>
            </a:r>
            <a:r>
              <a:rPr lang="en-US" altLang="ko-KR" sz="1400" dirty="0"/>
              <a:t>: NZP </a:t>
            </a:r>
            <a:r>
              <a:rPr lang="en-US" altLang="ko-KR" sz="1400" dirty="0" smtClean="0"/>
              <a:t>CSI-RS for interference measurement</a:t>
            </a:r>
          </a:p>
          <a:p>
            <a:pPr lvl="1"/>
            <a:r>
              <a:rPr lang="en-US" altLang="ko-KR" sz="1400" dirty="0" smtClean="0"/>
              <a:t>Note</a:t>
            </a:r>
            <a:r>
              <a:rPr lang="en-US" altLang="ko-KR" sz="1400" dirty="0"/>
              <a:t>: PDSCH rate matching for DL control channel, SS </a:t>
            </a:r>
            <a:r>
              <a:rPr lang="en-US" altLang="ko-KR" sz="1400" dirty="0" smtClean="0"/>
              <a:t>block</a:t>
            </a:r>
            <a:r>
              <a:rPr lang="en-US" altLang="ko-KR" sz="1400" dirty="0"/>
              <a:t>, reserved resource are out of MIMO </a:t>
            </a:r>
            <a:r>
              <a:rPr lang="en-US" altLang="ko-KR" sz="1400" dirty="0" smtClean="0"/>
              <a:t>scope</a:t>
            </a:r>
            <a:r>
              <a:rPr lang="en-US" altLang="ko-KR" sz="1400" dirty="0"/>
              <a:t>.</a:t>
            </a:r>
            <a:endParaRPr lang="en-US" altLang="ko-KR" sz="1400" dirty="0" smtClean="0"/>
          </a:p>
          <a:p>
            <a:pPr lvl="1"/>
            <a:endParaRPr lang="en-US" altLang="ko-KR" sz="1400" dirty="0"/>
          </a:p>
          <a:p>
            <a:r>
              <a:rPr lang="en-US" altLang="ko-KR" sz="1800" dirty="0" smtClean="0"/>
              <a:t>By </a:t>
            </a:r>
            <a:r>
              <a:rPr lang="en-US" altLang="ko-KR" sz="1800" dirty="0"/>
              <a:t>default, </a:t>
            </a:r>
            <a:r>
              <a:rPr lang="en-US" altLang="ko-KR" sz="1800" dirty="0" smtClean="0"/>
              <a:t>PUSCH </a:t>
            </a:r>
            <a:r>
              <a:rPr lang="en-US" altLang="ko-KR" sz="1800" dirty="0"/>
              <a:t>is at least rate matched around REs indicated for the following </a:t>
            </a:r>
            <a:r>
              <a:rPr lang="en-US" altLang="ko-KR" sz="1800" dirty="0" smtClean="0"/>
              <a:t>signals.</a:t>
            </a:r>
            <a:endParaRPr lang="en-US" altLang="ko-KR" sz="1800" strike="sngStrike" dirty="0"/>
          </a:p>
          <a:p>
            <a:pPr lvl="1"/>
            <a:r>
              <a:rPr lang="en-US" altLang="ko-KR" sz="1400" dirty="0"/>
              <a:t>DMRS for PUSCH for the </a:t>
            </a:r>
            <a:r>
              <a:rPr lang="en-US" altLang="ko-KR" sz="1400" dirty="0" smtClean="0"/>
              <a:t>UE.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endParaRPr lang="en-US" altLang="ko-KR" sz="1400" dirty="0"/>
          </a:p>
          <a:p>
            <a:pPr lvl="1"/>
            <a:r>
              <a:rPr lang="en-US" altLang="ko-KR" sz="1400" dirty="0" smtClean="0"/>
              <a:t>SRS</a:t>
            </a:r>
          </a:p>
          <a:p>
            <a:pPr lvl="1"/>
            <a:r>
              <a:rPr lang="en-US" altLang="ko-KR" sz="1400" dirty="0"/>
              <a:t>Note: </a:t>
            </a:r>
            <a:r>
              <a:rPr lang="en-US" altLang="ko-KR" sz="1400" dirty="0" smtClean="0"/>
              <a:t>PUSCH </a:t>
            </a:r>
            <a:r>
              <a:rPr lang="en-US" altLang="ko-KR" sz="1400" dirty="0"/>
              <a:t>rate matching for </a:t>
            </a:r>
            <a:r>
              <a:rPr lang="en-US" altLang="ko-KR" sz="1400" dirty="0" smtClean="0"/>
              <a:t>UL </a:t>
            </a:r>
            <a:r>
              <a:rPr lang="en-US" altLang="ko-KR" sz="1400" dirty="0"/>
              <a:t>control channel, </a:t>
            </a:r>
            <a:r>
              <a:rPr lang="en-US" altLang="ko-KR" sz="1400" dirty="0" smtClean="0"/>
              <a:t>reserved </a:t>
            </a:r>
            <a:r>
              <a:rPr lang="en-US" altLang="ko-KR" sz="1400" dirty="0"/>
              <a:t>resource are out of MIMO scope.</a:t>
            </a:r>
          </a:p>
          <a:p>
            <a:pPr lvl="1"/>
            <a:endParaRPr lang="en-US" altLang="ko-KR" sz="140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7E17D9-7AE7-41FE-A99A-0BCC83FE0E75}" type="slidenum">
              <a:rPr lang="en-US" altLang="en-US" smtClean="0"/>
              <a:pPr>
                <a:defRPr/>
              </a:pPr>
              <a:t>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693189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14704</TotalTime>
  <Words>177</Words>
  <Application>Microsoft Office PowerPoint</Application>
  <PresentationFormat>화면 슬라이드 쇼(4:3)</PresentationFormat>
  <Paragraphs>28</Paragraphs>
  <Slides>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9" baseType="lpstr">
      <vt:lpstr>ＭＳ Ｐゴシック</vt:lpstr>
      <vt:lpstr>굴림</vt:lpstr>
      <vt:lpstr>맑은 고딕</vt:lpstr>
      <vt:lpstr>Arial</vt:lpstr>
      <vt:lpstr>Calibri</vt:lpstr>
      <vt:lpstr>Office Theme</vt:lpstr>
      <vt:lpstr>WF on PDSCH and PUSCH rate matching behavior</vt:lpstr>
      <vt:lpstr>Background</vt:lpstr>
      <vt:lpstr>Proposal</vt:lpstr>
    </vt:vector>
  </TitlesOfParts>
  <Company>Ericsson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resource allocation in PC5-based V2V</dc:title>
  <dc:creator>박종현/책임연구원/차세대표준(연)ACS팀(jonghyun10.park@lge.com)</dc:creator>
  <cp:lastModifiedBy>염건일/주임연구원〉차세대표준(연)ACS팀(kunil.yum@lge.com)</cp:lastModifiedBy>
  <cp:revision>652</cp:revision>
  <dcterms:created xsi:type="dcterms:W3CDTF">2014-02-12T17:53:51Z</dcterms:created>
  <dcterms:modified xsi:type="dcterms:W3CDTF">2017-08-24T13:48:10Z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1429513604</vt:lpwstr>
  </property>
</Properties>
</file>