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7" r:id="rId4"/>
    <p:sldId id="264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8" autoAdjust="0"/>
    <p:restoredTop sz="94660"/>
  </p:normalViewPr>
  <p:slideViewPr>
    <p:cSldViewPr>
      <p:cViewPr varScale="1">
        <p:scale>
          <a:sx n="82" d="100"/>
          <a:sy n="82" d="100"/>
        </p:scale>
        <p:origin x="1483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990656" cy="1470025"/>
          </a:xfrm>
        </p:spPr>
        <p:txBody>
          <a:bodyPr/>
          <a:lstStyle/>
          <a:p>
            <a:r>
              <a:rPr kumimoji="1" lang="en-US" altLang="ja-JP" dirty="0"/>
              <a:t>WF on </a:t>
            </a:r>
            <a:r>
              <a:rPr lang="en-US" altLang="ja-JP" dirty="0"/>
              <a:t>transmitting </a:t>
            </a:r>
            <a:r>
              <a:rPr kumimoji="1" lang="en-US" altLang="ja-JP" dirty="0"/>
              <a:t>used SS blocks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Qualcomm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/>
              <a:t>3GPP TSG RAN </a:t>
            </a:r>
            <a:r>
              <a:rPr lang="en-GB" altLang="ja-JP" b="1" dirty="0"/>
              <a:t>WG1 Meeting #90</a:t>
            </a:r>
            <a:r>
              <a:rPr lang="en-US" altLang="ja-JP" b="1" dirty="0"/>
              <a:t>		</a:t>
            </a:r>
            <a:r>
              <a:rPr lang="ja-JP" altLang="en-US" b="1" dirty="0"/>
              <a:t>　　　　　　　　　　　　　　</a:t>
            </a:r>
            <a:r>
              <a:rPr lang="en-US" dirty="0"/>
              <a:t>R1-1715025</a:t>
            </a:r>
            <a:endParaRPr lang="ja-JP" altLang="ja-JP" b="1" dirty="0"/>
          </a:p>
          <a:p>
            <a:r>
              <a:rPr lang="en-GB" altLang="ja-JP" b="1" dirty="0"/>
              <a:t>Prague, Czech Republic, </a:t>
            </a:r>
          </a:p>
          <a:p>
            <a:r>
              <a:rPr lang="en-GB" altLang="ja-JP" b="1" dirty="0"/>
              <a:t>21th – 25th August 2017</a:t>
            </a:r>
            <a:endParaRPr lang="ja-JP" altLang="ja-JP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6.1.1.1.1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675658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altLang="zh-CN" sz="2000" dirty="0"/>
              <a:t>NR agreed to support up to</a:t>
            </a:r>
          </a:p>
          <a:p>
            <a:pPr lvl="1"/>
            <a:r>
              <a:rPr lang="en-US" altLang="zh-CN" sz="1600" dirty="0"/>
              <a:t>4 SS blocks per SS burst set for frequencies less than 3GHz</a:t>
            </a:r>
          </a:p>
          <a:p>
            <a:pPr lvl="1"/>
            <a:r>
              <a:rPr lang="en-US" altLang="zh-CN" sz="1600" dirty="0"/>
              <a:t>8 SS blocks per SS burst set for frequencies 3GHz-6GHz</a:t>
            </a:r>
          </a:p>
          <a:p>
            <a:pPr lvl="1"/>
            <a:r>
              <a:rPr lang="en-US" altLang="zh-CN" sz="1600" dirty="0"/>
              <a:t>64 SS blocks per SS burst set for frequencies higher than 6GHz.</a:t>
            </a:r>
          </a:p>
          <a:p>
            <a:pPr lvl="1"/>
            <a:endParaRPr lang="en-US" altLang="zh-CN" sz="1600" dirty="0"/>
          </a:p>
          <a:p>
            <a:r>
              <a:rPr lang="en-US" altLang="zh-CN" sz="2000" dirty="0"/>
              <a:t>In addition, </a:t>
            </a:r>
          </a:p>
          <a:p>
            <a:pPr lvl="1"/>
            <a:r>
              <a:rPr lang="en-US" altLang="zh-CN" sz="1600" dirty="0"/>
              <a:t>One or more SS blocks within a SS burst set may or may not be transmitted.</a:t>
            </a:r>
          </a:p>
          <a:p>
            <a:pPr lvl="1"/>
            <a:r>
              <a:rPr lang="en-US" altLang="zh-CN" sz="1600" dirty="0"/>
              <a:t>The SS burst set periodicity is configurable e.g., 20ms for initial access and {5, 10, 20, 40, 80, 160}</a:t>
            </a:r>
            <a:r>
              <a:rPr lang="en-US" altLang="zh-CN" sz="1600" dirty="0" err="1"/>
              <a:t>ms</a:t>
            </a:r>
            <a:r>
              <a:rPr lang="en-US" altLang="zh-CN" sz="1600" dirty="0"/>
              <a:t> for Idle/Connected states.</a:t>
            </a:r>
          </a:p>
          <a:p>
            <a:pPr lvl="1"/>
            <a:endParaRPr lang="en-US" altLang="zh-CN" sz="1600" dirty="0"/>
          </a:p>
          <a:p>
            <a:r>
              <a:rPr lang="en-US" altLang="zh-CN" sz="2000" dirty="0"/>
              <a:t>Existing RAN1 agreements allow very flexible transmission of SS blocks within a SS burst set.</a:t>
            </a:r>
            <a:endParaRPr lang="en-US" sz="2000" dirty="0"/>
          </a:p>
          <a:p>
            <a:pPr lvl="1"/>
            <a:endParaRPr lang="en-US" altLang="zh-CN" sz="1600" dirty="0"/>
          </a:p>
          <a:p>
            <a:r>
              <a:rPr lang="en-US" altLang="zh-CN" sz="2000" dirty="0"/>
              <a:t>How SS blocks are actually transmitted might impact UE in terms of implementation complexity, cell search latency and power consumption.</a:t>
            </a:r>
          </a:p>
          <a:p>
            <a:pPr lvl="1"/>
            <a:r>
              <a:rPr lang="en-US" altLang="zh-CN" sz="1600" dirty="0"/>
              <a:t>Some constraints on the actually used SS blocks within SS burst set should be carefully considered to make UE implementation efficient.</a:t>
            </a:r>
          </a:p>
          <a:p>
            <a:pPr lvl="1"/>
            <a:endParaRPr lang="en-US" altLang="zh-CN" sz="100" dirty="0"/>
          </a:p>
        </p:txBody>
      </p:sp>
    </p:spTree>
    <p:extLst>
      <p:ext uri="{BB962C8B-B14F-4D97-AF65-F5344CB8AC3E}">
        <p14:creationId xmlns:p14="http://schemas.microsoft.com/office/powerpoint/2010/main" val="3271367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1D737-8B1D-4CB7-BB29-72126D0461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Some SS block transmission scenarios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550968-E009-4688-A5CF-2237D84D2F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880372"/>
            <a:ext cx="3670666" cy="756540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475CB79-60DE-401F-8DFB-BB7F3786EF08}"/>
              </a:ext>
            </a:extLst>
          </p:cNvPr>
          <p:cNvCxnSpPr>
            <a:cxnSpLocks/>
          </p:cNvCxnSpPr>
          <p:nvPr/>
        </p:nvCxnSpPr>
        <p:spPr>
          <a:xfrm>
            <a:off x="4644008" y="1417638"/>
            <a:ext cx="0" cy="4747666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61E03DFF-F82D-4E25-8909-35370F562777}"/>
              </a:ext>
            </a:extLst>
          </p:cNvPr>
          <p:cNvSpPr/>
          <p:nvPr/>
        </p:nvSpPr>
        <p:spPr>
          <a:xfrm>
            <a:off x="2076307" y="1279673"/>
            <a:ext cx="5238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00B0F0"/>
                </a:solidFill>
              </a:rPr>
              <a:t>YES</a:t>
            </a:r>
            <a:endParaRPr lang="en-US" b="1" dirty="0">
              <a:solidFill>
                <a:srgbClr val="00B0F0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3960716-17D6-494A-8537-665399E74A64}"/>
              </a:ext>
            </a:extLst>
          </p:cNvPr>
          <p:cNvSpPr/>
          <p:nvPr/>
        </p:nvSpPr>
        <p:spPr>
          <a:xfrm>
            <a:off x="6516216" y="1417638"/>
            <a:ext cx="4924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</a:rPr>
              <a:t>NO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D16B4C1-0DBE-4A71-A369-ACA3CB7D9A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3356992"/>
            <a:ext cx="3670666" cy="964975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C253E47-EB49-4D0E-86D1-CE7AE3955A47}"/>
              </a:ext>
            </a:extLst>
          </p:cNvPr>
          <p:cNvCxnSpPr>
            <a:cxnSpLocks/>
          </p:cNvCxnSpPr>
          <p:nvPr/>
        </p:nvCxnSpPr>
        <p:spPr>
          <a:xfrm>
            <a:off x="574041" y="2852936"/>
            <a:ext cx="8174423" cy="72008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1E8E03A-32CE-4D9E-9876-4D5C97008DB2}"/>
              </a:ext>
            </a:extLst>
          </p:cNvPr>
          <p:cNvCxnSpPr>
            <a:cxnSpLocks/>
          </p:cNvCxnSpPr>
          <p:nvPr/>
        </p:nvCxnSpPr>
        <p:spPr>
          <a:xfrm>
            <a:off x="539552" y="5085184"/>
            <a:ext cx="8174423" cy="72008"/>
          </a:xfrm>
          <a:prstGeom prst="line">
            <a:avLst/>
          </a:prstGeom>
          <a:ln w="190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5C58E4AD-35EB-4E3D-9EFA-D835D815A7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9806" y="2950112"/>
            <a:ext cx="3670666" cy="91093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7696BD7A-B913-4E5F-8BD7-35193E74EB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5193545"/>
            <a:ext cx="3670666" cy="75654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FF39C60-4E97-433A-B249-15D5D9896C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49806" y="1918971"/>
            <a:ext cx="3670666" cy="71794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4C03DBD-30E5-4701-9432-5C82F9DACC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73326" y="4109959"/>
            <a:ext cx="3670666" cy="90321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41DB0F2-A4B8-4DEE-BB2B-DF58CC53F4C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40678" y="5197404"/>
            <a:ext cx="3670666" cy="74882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85FEF6D-F334-4B1B-A94E-31004199CA2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10584" y="6291556"/>
            <a:ext cx="3122832" cy="25520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32BB05D3-17B0-48CE-804B-A27D26B01B2D}"/>
              </a:ext>
            </a:extLst>
          </p:cNvPr>
          <p:cNvSpPr/>
          <p:nvPr/>
        </p:nvSpPr>
        <p:spPr>
          <a:xfrm>
            <a:off x="6806520" y="3917130"/>
            <a:ext cx="386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0532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sz="2400" dirty="0"/>
              <a:t>When UE assumes a SS burst set periodicity of X </a:t>
            </a:r>
            <a:r>
              <a:rPr lang="en-GB" sz="2400" dirty="0" err="1"/>
              <a:t>ms</a:t>
            </a:r>
            <a:r>
              <a:rPr lang="en-GB" sz="2400" dirty="0"/>
              <a:t> (e.g., X = 20ms),</a:t>
            </a:r>
          </a:p>
          <a:p>
            <a:pPr lvl="1"/>
            <a:r>
              <a:rPr lang="en-GB" sz="2000" dirty="0"/>
              <a:t>UE shall assume the same set of SS blocks is transmitted every X </a:t>
            </a:r>
            <a:r>
              <a:rPr lang="en-GB" sz="2000" dirty="0" err="1"/>
              <a:t>ms</a:t>
            </a:r>
            <a:r>
              <a:rPr lang="en-GB" sz="2000" dirty="0"/>
              <a:t>.</a:t>
            </a:r>
          </a:p>
          <a:p>
            <a:pPr lvl="1"/>
            <a:endParaRPr lang="en-US" sz="2000" dirty="0"/>
          </a:p>
          <a:p>
            <a:r>
              <a:rPr lang="en-GB" sz="2400" dirty="0"/>
              <a:t>When UE assumes a SS burst set periodicity of X </a:t>
            </a:r>
            <a:r>
              <a:rPr lang="en-GB" sz="2400" dirty="0" err="1"/>
              <a:t>ms</a:t>
            </a:r>
            <a:r>
              <a:rPr lang="en-GB" sz="2400" dirty="0"/>
              <a:t> (e.g. X = 20ms) and network transmits a smaller SS burst set periodicity Y </a:t>
            </a:r>
            <a:r>
              <a:rPr lang="en-GB" sz="2400" dirty="0" err="1"/>
              <a:t>ms</a:t>
            </a:r>
            <a:r>
              <a:rPr lang="en-GB" sz="2400" dirty="0"/>
              <a:t> (e.g., Y=10ms), </a:t>
            </a:r>
          </a:p>
          <a:p>
            <a:pPr lvl="1"/>
            <a:r>
              <a:rPr lang="en-GB" sz="2000" dirty="0"/>
              <a:t>UE shall assume the same set of SS blocks is transmitted </a:t>
            </a:r>
            <a:r>
              <a:rPr lang="en-GB" sz="2000"/>
              <a:t>every Y </a:t>
            </a:r>
            <a:r>
              <a:rPr lang="en-GB" sz="2000" dirty="0" err="1"/>
              <a:t>ms</a:t>
            </a:r>
            <a:r>
              <a:rPr lang="en-GB" sz="2000" dirty="0"/>
              <a:t>.</a:t>
            </a:r>
          </a:p>
          <a:p>
            <a:pPr lvl="1"/>
            <a:endParaRPr lang="en-US" sz="2000" dirty="0"/>
          </a:p>
          <a:p>
            <a:r>
              <a:rPr lang="en-GB" sz="2400" dirty="0"/>
              <a:t>UE assumes that the transmitted SS blocks in a SS burst set are always logically consecutive, i.e., between any two transmitted SS blocks in a SS burst set, there are no gaps of non-transmitted SS block(s)</a:t>
            </a: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24237552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1203</TotalTime>
  <Words>322</Words>
  <Application>Microsoft Office PowerPoint</Application>
  <PresentationFormat>On-screen Show (4:3)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맑은 고딕</vt:lpstr>
      <vt:lpstr>ＭＳ Ｐゴシック</vt:lpstr>
      <vt:lpstr>宋体</vt:lpstr>
      <vt:lpstr>Arial</vt:lpstr>
      <vt:lpstr>Calibri</vt:lpstr>
      <vt:lpstr>Office テーマ</vt:lpstr>
      <vt:lpstr>WF on transmitting used SS blocks</vt:lpstr>
      <vt:lpstr>Background</vt:lpstr>
      <vt:lpstr>Some SS block transmission scenarios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Hung Ly</cp:lastModifiedBy>
  <cp:revision>108</cp:revision>
  <dcterms:created xsi:type="dcterms:W3CDTF">2017-02-16T14:32:33Z</dcterms:created>
  <dcterms:modified xsi:type="dcterms:W3CDTF">2017-08-23T09:46:40Z</dcterms:modified>
</cp:coreProperties>
</file>