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10" d="100"/>
          <a:sy n="110" d="100"/>
        </p:scale>
        <p:origin x="57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DFTsOFDM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Qualcomm,  </a:t>
            </a:r>
            <a:r>
              <a:rPr lang="en-GB" dirty="0" smtClean="0"/>
              <a:t>Huawei</a:t>
            </a:r>
            <a:r>
              <a:rPr lang="en-GB" dirty="0"/>
              <a:t>, Hi-Silicon</a:t>
            </a:r>
            <a:r>
              <a:rPr lang="en-GB" dirty="0" smtClean="0"/>
              <a:t>, Ericsson, </a:t>
            </a:r>
            <a:r>
              <a:rPr lang="en-GB" dirty="0" err="1" smtClean="0"/>
              <a:t>InterDigital</a:t>
            </a:r>
            <a:r>
              <a:rPr lang="en-GB" dirty="0" smtClean="0"/>
              <a:t>, Sony, IITH, </a:t>
            </a:r>
            <a:r>
              <a:rPr lang="en-GB" dirty="0" err="1" smtClean="0"/>
              <a:t>CEWiT</a:t>
            </a:r>
            <a:r>
              <a:rPr lang="en-GB" dirty="0" smtClean="0"/>
              <a:t>, IITM, </a:t>
            </a:r>
            <a:r>
              <a:rPr lang="en-GB" dirty="0" err="1" smtClean="0"/>
              <a:t>Tejas</a:t>
            </a:r>
            <a:r>
              <a:rPr lang="en-GB" dirty="0" smtClean="0"/>
              <a:t> Networks, Reliance </a:t>
            </a:r>
            <a:r>
              <a:rPr lang="en-GB" dirty="0" err="1" smtClean="0"/>
              <a:t>Jio</a:t>
            </a:r>
            <a:r>
              <a:rPr lang="en-GB" dirty="0" smtClean="0"/>
              <a:t>, Nokia, Nokia Shanghai Bell, AT&amp;T, Vivo, Sharp, </a:t>
            </a:r>
            <a:r>
              <a:rPr lang="en-GB" smtClean="0"/>
              <a:t>Spreadtrum</a:t>
            </a:r>
            <a:r>
              <a:rPr lang="en-GB" dirty="0" smtClean="0"/>
              <a:t>, [NTT DoCoMo,…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]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RAN1#90, Prague,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Czech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Republic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August 2017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6.1.2.3.4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</a:t>
            </a:r>
            <a:r>
              <a:rPr lang="fr-FR"/>
              <a:t>1714920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 the Working </a:t>
            </a:r>
            <a:r>
              <a:rPr lang="en-US" dirty="0"/>
              <a:t>assumption</a:t>
            </a:r>
            <a:r>
              <a:rPr lang="en-US" b="1" u="sng" dirty="0"/>
              <a:t>: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Support </a:t>
            </a:r>
            <a:r>
              <a:rPr lang="en-US" dirty="0"/>
              <a:t>Pre-DFT PT-RS insertion for UL DFT-S-OFDM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14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8434</TotalTime>
  <Words>79</Words>
  <Application>Microsoft Office PowerPoint</Application>
  <PresentationFormat>Grand écran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游ゴシック</vt:lpstr>
      <vt:lpstr>游ゴシック Light</vt:lpstr>
      <vt:lpstr>Office テーマ</vt:lpstr>
      <vt:lpstr>WF on PT-RS for DFTsOFDM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196</cp:revision>
  <dcterms:created xsi:type="dcterms:W3CDTF">2016-05-22T13:45:11Z</dcterms:created>
  <dcterms:modified xsi:type="dcterms:W3CDTF">2017-08-22T16:11:44Z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