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3" r:id="rId3"/>
    <p:sldId id="27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feD2D </a:t>
            </a:r>
            <a:r>
              <a:rPr lang="en-GB" altLang="zh-CN" dirty="0" smtClean="0"/>
              <a:t>power control by relay UE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#90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R1-1714874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/>
              <a:t>Prague, Czech Republic, 21– 25 August </a:t>
            </a:r>
            <a:r>
              <a:rPr lang="en-US" altLang="zh-CN" b="1" dirty="0" smtClean="0"/>
              <a:t>2017</a:t>
            </a:r>
          </a:p>
          <a:p>
            <a:pPr>
              <a:buNone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zh-CN" b="1" dirty="0"/>
              <a:t>5.2.9.2.3.3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err="1" smtClean="0">
                <a:ea typeface="ＭＳ Ｐゴシック" pitchFamily="34" charset="-128"/>
              </a:rPr>
              <a:t>HiSilicon,</a:t>
            </a:r>
            <a:r>
              <a:rPr lang="en-US" altLang="zh-CN" sz="2400" b="0" dirty="0" err="1" smtClean="0">
                <a:ea typeface="ＭＳ Ｐゴシック" pitchFamily="34" charset="-128"/>
              </a:rPr>
              <a:t>OPPO</a:t>
            </a:r>
            <a:r>
              <a:rPr lang="zh-CN" altLang="en-US" sz="2400" b="0" smtClean="0">
                <a:ea typeface="ＭＳ Ｐゴシック" pitchFamily="34" charset="-128"/>
              </a:rPr>
              <a:t>，</a:t>
            </a:r>
            <a:r>
              <a:rPr lang="en-US" altLang="ja-JP" sz="2400" b="0" smtClean="0">
                <a:ea typeface="ＭＳ Ｐゴシック" pitchFamily="34" charset="-128"/>
              </a:rPr>
              <a:t>Intel,Sony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At RAN1#89 meeting, the following agreement for </a:t>
            </a:r>
            <a:r>
              <a:rPr lang="en-US" altLang="zh-CN" sz="2400" dirty="0" err="1" smtClean="0"/>
              <a:t>sidelink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power control</a:t>
            </a:r>
            <a:r>
              <a:rPr lang="en-US" altLang="zh-CN" sz="2400" dirty="0" smtClean="0"/>
              <a:t> was reached:</a:t>
            </a:r>
            <a:endParaRPr lang="en-US" sz="2400" dirty="0"/>
          </a:p>
          <a:p>
            <a:pPr lvl="1"/>
            <a:r>
              <a:rPr lang="en-US" altLang="zh-CN" i="1" dirty="0"/>
              <a:t>UE can set transmit power below the upper limit based on UE-UE channel propagation conditions</a:t>
            </a:r>
            <a:endParaRPr lang="zh-CN" altLang="zh-CN" dirty="0"/>
          </a:p>
          <a:p>
            <a:pPr lvl="2"/>
            <a:r>
              <a:rPr lang="en-US" altLang="zh-CN" i="1" dirty="0"/>
              <a:t>FFS details and specification impact (e.g. whether the power setting can be up to UE implementation or mandated by specification)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For </a:t>
            </a:r>
            <a:r>
              <a:rPr lang="en-US" sz="2800" dirty="0" smtClean="0"/>
              <a:t>feD2D</a:t>
            </a:r>
            <a:r>
              <a:rPr lang="en-US" sz="2800" dirty="0"/>
              <a:t>,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relay </a:t>
            </a:r>
            <a:r>
              <a:rPr lang="en-US" altLang="zh-CN" sz="2800" dirty="0"/>
              <a:t>UE can </a:t>
            </a:r>
            <a:r>
              <a:rPr lang="en-US" altLang="zh-CN" sz="2800" dirty="0" smtClean="0"/>
              <a:t>adjust </a:t>
            </a:r>
            <a:r>
              <a:rPr lang="en-US" altLang="zh-CN" sz="2800" dirty="0"/>
              <a:t>the remote UE’s </a:t>
            </a:r>
            <a:r>
              <a:rPr lang="en-US" altLang="zh-CN" sz="2800" dirty="0" err="1"/>
              <a:t>sidelink</a:t>
            </a:r>
            <a:r>
              <a:rPr lang="en-US" altLang="zh-CN" sz="2800" dirty="0"/>
              <a:t> transmit power according to </a:t>
            </a:r>
            <a:r>
              <a:rPr lang="en-US" altLang="zh-CN" sz="2800"/>
              <a:t>the </a:t>
            </a:r>
            <a:r>
              <a:rPr lang="en-US" altLang="zh-CN" sz="2800" smtClean="0"/>
              <a:t>channel </a:t>
            </a:r>
            <a:r>
              <a:rPr lang="en-US" altLang="zh-CN" sz="2800" dirty="0"/>
              <a:t>propagation conditions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Relay UE can send a power control command to the remote UE</a:t>
            </a:r>
          </a:p>
        </p:txBody>
      </p:sp>
    </p:spTree>
    <p:extLst>
      <p:ext uri="{BB962C8B-B14F-4D97-AF65-F5344CB8AC3E}">
        <p14:creationId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108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Way Forward on feD2D power control by relay UE</vt:lpstr>
      <vt:lpstr>Backgroud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zengyongbo</cp:lastModifiedBy>
  <cp:revision>338</cp:revision>
  <dcterms:created xsi:type="dcterms:W3CDTF">2015-11-14T00:14:15Z</dcterms:created>
  <dcterms:modified xsi:type="dcterms:W3CDTF">2017-08-22T16:07:30Z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(3)vRDJWFvmO34sB+WDdeR5MNW3uUsWtWAv03UR+hpaZhwgmzens33meAKI5JTNuujYDyFRTnwi
hts3cLbf8jTilfwUJzPXSBbNAFLmF4stty3uLr9G/1UBbJH71AIFVrwJJoST5w2nPvXAUvmD
LxTPZVuw0RHlko96jl8R1iGVjvZd+6s0pzUrYOw8wqzwoiEu75eMqOXiCfMA7UIWzQeUta0h
/FkzZ2LduMgdMcf/vz</vt:lpwstr>
  </property>
  <property fmtid="{D5CDD505-2E9C-101B-9397-08002B2CF9AE}" pid="6" name="_2015_ms_pID_7253431">
    <vt:lpwstr>6gpCNzM8cOzMN0xylgo7YDl1O2fE8C+Q4JwfNIMfdCisAgvgkM8UIZ
KkGw85+ZmoEr5i7YmXn/Sjn5daOZnH9BsHXyyivSe+zxTxFk+ylQxgHM+py3bsSnGDEONc58
YwduNY8ok2iljyvL6XiwctkojbmlyVUzussIe1Z08FNk4o9xc/SYpuOD2rcEDBtrsVkV74j2
lbW9wASCFY4525pcOvt665eDCwx6xgPZzt91</vt:lpwstr>
  </property>
  <property fmtid="{D5CDD505-2E9C-101B-9397-08002B2CF9AE}" pid="7" name="_2015_ms_pID_7253432">
    <vt:lpwstr>VR4j69tNikqbhArBxW0bokowz7UVZqIXu54h
AcNqnVpFtQ6UtQY7/6qGn+yK4njY4pUc94Fn0s9fA76SZdgYCNo=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1503069056</vt:lpwstr>
  </property>
</Properties>
</file>