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NPBCH in TDD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R1-1714724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August 21-25,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612311"/>
            <a:ext cx="9748234" cy="287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RAN#76, the WID on further NB-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enhancements was updated. One of the objectives is shown as follows:</a:t>
            </a:r>
          </a:p>
          <a:p>
            <a:pPr lvl="1"/>
            <a:r>
              <a:rPr lang="en-US" altLang="zh-CN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TDD [RAN1, RAN2, RAN4</a:t>
            </a:r>
            <a:r>
              <a:rPr lang="en-US" altLang="zh-CN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fontAlgn="base" hangingPunct="0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TDD support for in-band, guard-band, and standalone operation modes of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design shall assume no UL compensation gaps are needed by UE, and strive towards a common design among the deployment modes. 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Relaxations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MCL and/or latency and/or capacity targets to be considered by RAN1.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support the same features as Rel-13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additionally considering small-cells scenarios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1"/>
            <a:ext cx="10515600" cy="5502657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GB" altLang="zh-CN" sz="2800" dirty="0" smtClean="0"/>
              <a:t>In </a:t>
            </a:r>
            <a:r>
              <a:rPr lang="en-GB" altLang="zh-CN" sz="2800" dirty="0"/>
              <a:t>TDD </a:t>
            </a:r>
            <a:r>
              <a:rPr lang="en-GB" altLang="zh-CN" sz="2800" dirty="0" smtClean="0"/>
              <a:t>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, NPBCH is transmitted in every radio frame. </a:t>
            </a:r>
            <a:r>
              <a:rPr lang="en-US" altLang="zh-CN" sz="2800" dirty="0" smtClean="0"/>
              <a:t>FFS which </a:t>
            </a:r>
            <a:r>
              <a:rPr lang="en-US" altLang="zh-CN" sz="2800" dirty="0" err="1" smtClean="0"/>
              <a:t>subframe</a:t>
            </a:r>
            <a:r>
              <a:rPr lang="en-US" altLang="zh-CN" sz="2800" dirty="0"/>
              <a:t>.</a:t>
            </a:r>
            <a:endParaRPr lang="en-US" altLang="zh-CN" sz="2800" dirty="0" smtClean="0"/>
          </a:p>
          <a:p>
            <a:pPr marL="685800" lvl="2">
              <a:spcBef>
                <a:spcPts val="1000"/>
              </a:spcBef>
            </a:pPr>
            <a:r>
              <a:rPr lang="en-US" altLang="zh-CN" dirty="0" smtClean="0"/>
              <a:t>NPBCH is transmitted in SF5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dirty="0" smtClean="0"/>
              <a:t>NPBCH is transmitted in SF0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dirty="0" smtClean="0"/>
              <a:t>NPBCH is transmitted in SF1 and SF6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166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NPBCH in TDD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lijun (CS)</cp:lastModifiedBy>
  <cp:revision>114</cp:revision>
  <dcterms:created xsi:type="dcterms:W3CDTF">2016-03-23T22:01:47Z</dcterms:created>
  <dcterms:modified xsi:type="dcterms:W3CDTF">2017-08-22T07:06:11Z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(3)VJ3//g/LBtGy90lEPhnr/QG3P+gyHm2MOPuEDtcBBA3tof3YPv0vpHe1ofPB0IQI/kYR9AAw
vYiJNKyzA9aBGI2bCVaFIGPmkPwzhUXB/mY/Q7/cDle/IFV90TXbPmmGhu1rIb9Y5TUCH/NA
WkKIOLb8iNBweRMnNXCSqP+c6rnP7zS8HQ7rV5ZTqavPmJXSyoa9gF9iYNlUTd2cLnLI48a6
6lJsnm3InUqD+bGKfJ</vt:lpwstr>
  </property>
  <property fmtid="{D5CDD505-2E9C-101B-9397-08002B2CF9AE}" pid="3" name="_2015_ms_pID_7253431">
    <vt:lpwstr>Nb9JKLsqxfoctcY1LWXUo6VqB/fuKwB6iw8ixMB4hgdXwLCwL78Y1s
Zff93m8LqN4T3UbHdiOadIYrTuE9lYysxcJgFdadc09GXgk53qIp/O9RzTuYD9XV7b6ZYuUi
hlAFE3WcTSbGNKWQ6/GHwwZ1aysUMwLCiDEi7gFiE6kA0Y18MjWp6278fa+Y8YSBaZ8dxxcr
Us4cYnW75UY6wNK7LxsqnNe++ZFD7GHhgprQ</vt:lpwstr>
  </property>
  <property fmtid="{D5CDD505-2E9C-101B-9397-08002B2CF9AE}" pid="4" name="_2015_ms_pID_7253432">
    <vt:lpwstr>pnbLCDDtawfohoQzMVS4tp4c4JN4KehTyNPf
lWRqARBjCYelx9FKT40fyShsOqi8lA==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1503382027</vt:lpwstr>
  </property>
</Properties>
</file>