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70" r:id="rId5"/>
    <p:sldId id="263" r:id="rId6"/>
    <p:sldId id="269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36" y="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Polar Sequence Evaluation Results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MediaTek</a:t>
            </a:r>
            <a:r>
              <a:rPr lang="en-US" dirty="0" smtClean="0"/>
              <a:t>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549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5710 cases regarding all N, K, L, BLER</a:t>
            </a:r>
          </a:p>
          <a:p>
            <a:pPr lvl="1"/>
            <a:r>
              <a:rPr lang="en-US" dirty="0" smtClean="0"/>
              <a:t>For each case, 0.1 dB step and 200 error count are enforced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438400"/>
            <a:ext cx="6400800" cy="427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01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-stage down-selection bases on </a:t>
            </a:r>
            <a:r>
              <a:rPr lang="en-US" dirty="0" err="1" smtClean="0"/>
              <a:t>OverallFail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50" y="2362200"/>
            <a:ext cx="7909076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81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-stage down-selectin bases on </a:t>
            </a:r>
            <a:r>
              <a:rPr lang="en-US" dirty="0" err="1" smtClean="0"/>
              <a:t>WinCount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667000"/>
            <a:ext cx="8949302" cy="277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66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Polar rate-matching decision is targeted after code construction and input decision decisions</a:t>
            </a:r>
          </a:p>
          <a:p>
            <a:r>
              <a:rPr lang="en-US" dirty="0" smtClean="0"/>
              <a:t>Many options based on circular buffer structures are available with different post encoder interleaving</a:t>
            </a:r>
          </a:p>
          <a:p>
            <a:pPr lvl="1"/>
            <a:r>
              <a:rPr lang="en-US" dirty="0" smtClean="0"/>
              <a:t>No interleaving</a:t>
            </a:r>
          </a:p>
          <a:p>
            <a:pPr lvl="1"/>
            <a:r>
              <a:rPr lang="en-US" dirty="0" smtClean="0"/>
              <a:t>Middle-interlacing</a:t>
            </a:r>
          </a:p>
          <a:p>
            <a:pPr lvl="1"/>
            <a:r>
              <a:rPr lang="en-US" dirty="0" smtClean="0"/>
              <a:t>2D-interleaving</a:t>
            </a:r>
          </a:p>
          <a:p>
            <a:pPr lvl="1"/>
            <a:r>
              <a:rPr lang="en-US" dirty="0" err="1" smtClean="0"/>
              <a:t>Subblock</a:t>
            </a:r>
            <a:r>
              <a:rPr lang="en-US" dirty="0" smtClean="0"/>
              <a:t>-wise interleaving</a:t>
            </a:r>
          </a:p>
          <a:p>
            <a:r>
              <a:rPr lang="en-US" dirty="0" smtClean="0"/>
              <a:t>Joint decision on both interleaving design and rate-matching parameters is required for the optimal performance</a:t>
            </a:r>
          </a:p>
          <a:p>
            <a:r>
              <a:rPr lang="en-US" dirty="0" smtClean="0"/>
              <a:t>Assist the decision with the following agreements</a:t>
            </a:r>
          </a:p>
          <a:p>
            <a:pPr lvl="1"/>
            <a:r>
              <a:rPr lang="en-US" dirty="0" smtClean="0"/>
              <a:t>Evaluation settings</a:t>
            </a:r>
          </a:p>
          <a:p>
            <a:pPr lvl="1"/>
            <a:r>
              <a:rPr lang="en-US" dirty="0" smtClean="0"/>
              <a:t>Selection metric</a:t>
            </a:r>
          </a:p>
          <a:p>
            <a:pPr lvl="1"/>
            <a:r>
              <a:rPr lang="en-US" dirty="0" smtClean="0"/>
              <a:t>Selection criterion</a:t>
            </a:r>
          </a:p>
        </p:txBody>
      </p:sp>
    </p:spTree>
    <p:extLst>
      <p:ext uri="{BB962C8B-B14F-4D97-AF65-F5344CB8AC3E}">
        <p14:creationId xmlns:p14="http://schemas.microsoft.com/office/powerpoint/2010/main" val="1985892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7 sequence proposals submitted (with order according submission time):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Huawei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Samsung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Qualcomm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Ericsson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ZTE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err="1" smtClean="0"/>
              <a:t>MediaTek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LGE (Sequence 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759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Results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-stage down-selection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 6 out of 7 proposals with </a:t>
            </a:r>
            <a:r>
              <a:rPr lang="en-US" dirty="0" err="1" smtClean="0"/>
              <a:t>OverallFail</a:t>
            </a:r>
            <a:r>
              <a:rPr lang="en-US" dirty="0" smtClean="0"/>
              <a:t> = 0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-stage down-selection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 Huawei sequence has the highest </a:t>
            </a:r>
            <a:r>
              <a:rPr lang="en-US" dirty="0" err="1" smtClean="0"/>
              <a:t>WinCount</a:t>
            </a:r>
            <a:endParaRPr lang="en-US" dirty="0"/>
          </a:p>
          <a:p>
            <a:r>
              <a:rPr lang="en-US" dirty="0" smtClean="0"/>
              <a:t>Huawei sequence selected as the Polar sequence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895949"/>
              </p:ext>
            </p:extLst>
          </p:nvPr>
        </p:nvGraphicFramePr>
        <p:xfrm>
          <a:off x="76200" y="3886197"/>
          <a:ext cx="8991600" cy="2514603"/>
        </p:xfrm>
        <a:graphic>
          <a:graphicData uri="http://schemas.openxmlformats.org/drawingml/2006/table">
            <a:tbl>
              <a:tblPr firstRow="1" firstCol="1" bandRow="1"/>
              <a:tblGrid>
                <a:gridCol w="1295400"/>
                <a:gridCol w="787205"/>
                <a:gridCol w="736795"/>
                <a:gridCol w="685800"/>
                <a:gridCol w="914400"/>
                <a:gridCol w="914400"/>
                <a:gridCol w="838200"/>
                <a:gridCol w="762000"/>
                <a:gridCol w="838200"/>
                <a:gridCol w="1219200"/>
              </a:tblGrid>
              <a:tr h="894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WinCount</a:t>
                      </a:r>
                      <a:r>
                        <a:rPr lang="en-US" sz="1300" dirty="0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/>
                      </a:r>
                      <a:br>
                        <a:rPr lang="en-US" sz="1300" dirty="0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</a:br>
                      <a:r>
                        <a:rPr lang="en-US" sz="1300" dirty="0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/</a:t>
                      </a:r>
                      <a:r>
                        <a:rPr lang="en-US" sz="1300" dirty="0" err="1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FailCount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MediaTek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Huawei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ZTE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Qualcomm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Ericsson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Samsung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LGE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OverallFail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WinCount</a:t>
                      </a: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/>
                      </a:r>
                      <a:b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</a:b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(over only </a:t>
                      </a:r>
                      <a:r>
                        <a:rPr lang="en-US" sz="1300" dirty="0" err="1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OverallFail</a:t>
                      </a: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 = 0)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MediaTek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7/134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39/39 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9/62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6/128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13/72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19/42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Huawei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134/7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116/8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37/5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5/4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43/0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119/16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320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ZTE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39/39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8/116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15/71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7/102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21/64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38/48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89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Qualcomm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62/9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5/37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71/15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3/40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25/19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76/22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180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Ericsson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128/6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4/5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102/7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40/3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41/1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110/6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297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Samsung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72/13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0/43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64/21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19/25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1/41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57/9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141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LGE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42/19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16/119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48/38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22/76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6/110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9/57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101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3576" marR="63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>
            <a:off x="4648200" y="6400800"/>
            <a:ext cx="228600" cy="152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19081" y="6535632"/>
            <a:ext cx="4922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6/110 means LGE win Ericsson in 6 cases while lose in 110 cases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016635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4294</TotalTime>
  <Words>266</Words>
  <Application>Microsoft Office PowerPoint</Application>
  <PresentationFormat>On-screen Show (4:3)</PresentationFormat>
  <Paragraphs>117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新細明體</vt:lpstr>
      <vt:lpstr>Arial</vt:lpstr>
      <vt:lpstr>Calibri</vt:lpstr>
      <vt:lpstr>Wingdings</vt:lpstr>
      <vt:lpstr>Office Theme</vt:lpstr>
      <vt:lpstr>Polar Sequence Evaluation Results</vt:lpstr>
      <vt:lpstr>Background (1)</vt:lpstr>
      <vt:lpstr>Background (2)</vt:lpstr>
      <vt:lpstr>Background (3)</vt:lpstr>
      <vt:lpstr>Background (2)</vt:lpstr>
      <vt:lpstr>Proposals</vt:lpstr>
      <vt:lpstr>Evaluation Results (1)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61</cp:revision>
  <dcterms:created xsi:type="dcterms:W3CDTF">2006-08-16T00:00:00Z</dcterms:created>
  <dcterms:modified xsi:type="dcterms:W3CDTF">2017-08-11T04:59:50Z</dcterms:modified>
</cp:coreProperties>
</file>