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85" d="100"/>
          <a:sy n="85" d="100"/>
        </p:scale>
        <p:origin x="-1286" y="-82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On ZP PTRS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 smtClean="0"/>
              <a:t>Samsung, ZTE, Intel, </a:t>
            </a:r>
            <a:r>
              <a:rPr lang="en-US" altLang="zh-CN" sz="2000" dirty="0" smtClean="0"/>
              <a:t>Panasonic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486381533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#90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R1-1715054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Prague, Czech Republic, 21-25 August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6.1.2.3.4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sz="2000" dirty="0" smtClean="0"/>
              <a:t>Support configurable ZP PTRS</a:t>
            </a:r>
          </a:p>
          <a:p>
            <a:pPr lvl="1"/>
            <a:r>
              <a:rPr lang="en-GB" sz="2000" dirty="0" smtClean="0"/>
              <a:t>FFS: configuration details 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468095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6603</TotalTime>
  <Words>40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Background</vt:lpstr>
      <vt:lpstr>On ZP PTRS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Yinan Qi</cp:lastModifiedBy>
  <cp:revision>783</cp:revision>
  <dcterms:created xsi:type="dcterms:W3CDTF">2014-09-24T01:01:53Z</dcterms:created>
  <dcterms:modified xsi:type="dcterms:W3CDTF">2017-08-24T07:22:12Z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1503363316</vt:lpwstr>
  </property>
</Properties>
</file>