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293"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78" autoAdjust="0"/>
    <p:restoredTop sz="94660"/>
  </p:normalViewPr>
  <p:slideViewPr>
    <p:cSldViewPr>
      <p:cViewPr varScale="1">
        <p:scale>
          <a:sx n="72" d="100"/>
          <a:sy n="72" d="100"/>
        </p:scale>
        <p:origin x="1638" y="72"/>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pPr/>
              <a:t>8/24/2017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pPr/>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2497130-609E-44AC-A63A-5224976C0B11}"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97130-609E-44AC-A63A-5224976C0B11}"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97130-609E-44AC-A63A-5224976C0B11}"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97130-609E-44AC-A63A-5224976C0B11}"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2497130-609E-44AC-A63A-5224976C0B11}" type="datetimeFigureOut">
              <a:rPr lang="en-US" smtClean="0"/>
              <a:pPr/>
              <a:t>8/24/2017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2497130-609E-44AC-A63A-5224976C0B11}" type="datetimeFigureOut">
              <a:rPr lang="en-US" smtClean="0"/>
              <a:pPr/>
              <a:t>8/24/2017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2497130-609E-44AC-A63A-5224976C0B11}" type="datetimeFigureOut">
              <a:rPr lang="en-US" smtClean="0"/>
              <a:pPr/>
              <a:t>8/24/2017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pPr/>
              <a:t>8/24/2017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8/24/2017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8/24/2017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pPr/>
              <a:t>8/24/2017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pPr/>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830997"/>
          </a:xfrm>
          <a:prstGeom prst="rect">
            <a:avLst/>
          </a:prstGeom>
        </p:spPr>
        <p:txBody>
          <a:bodyPr wrap="square">
            <a:spAutoFit/>
          </a:bodyPr>
          <a:lstStyle/>
          <a:p>
            <a:r>
              <a:rPr lang="en-GB" sz="2400" b="1" dirty="0"/>
              <a:t>3GPP TSG RAN WG1 Meeting         			</a:t>
            </a:r>
            <a:r>
              <a:rPr lang="en-GB" sz="2000" b="1" dirty="0"/>
              <a:t>R1-1714807</a:t>
            </a:r>
          </a:p>
          <a:p>
            <a:r>
              <a:rPr lang="en-US" sz="2400" b="1" dirty="0"/>
              <a:t>Prague, 21-25 August 2017</a:t>
            </a:r>
          </a:p>
        </p:txBody>
      </p:sp>
      <p:sp>
        <p:nvSpPr>
          <p:cNvPr id="2" name="TextBox 1"/>
          <p:cNvSpPr txBox="1"/>
          <p:nvPr/>
        </p:nvSpPr>
        <p:spPr>
          <a:xfrm>
            <a:off x="381000" y="2416314"/>
            <a:ext cx="8382000" cy="1323439"/>
          </a:xfrm>
          <a:prstGeom prst="rect">
            <a:avLst/>
          </a:prstGeom>
          <a:noFill/>
        </p:spPr>
        <p:txBody>
          <a:bodyPr wrap="square" rtlCol="0">
            <a:spAutoFit/>
          </a:bodyPr>
          <a:lstStyle/>
          <a:p>
            <a:pPr algn="ctr"/>
            <a:r>
              <a:rPr lang="en-IN" sz="4000" dirty="0"/>
              <a:t>WF on pi/2 BPSK with Spectrum Shaping</a:t>
            </a:r>
            <a:endParaRPr lang="en-US" sz="4000" dirty="0"/>
          </a:p>
        </p:txBody>
      </p:sp>
      <p:sp>
        <p:nvSpPr>
          <p:cNvPr id="3" name="TextBox 2"/>
          <p:cNvSpPr txBox="1"/>
          <p:nvPr/>
        </p:nvSpPr>
        <p:spPr>
          <a:xfrm>
            <a:off x="152400" y="3733800"/>
            <a:ext cx="8686800" cy="1815882"/>
          </a:xfrm>
          <a:prstGeom prst="rect">
            <a:avLst/>
          </a:prstGeom>
          <a:noFill/>
        </p:spPr>
        <p:txBody>
          <a:bodyPr wrap="square" rtlCol="0">
            <a:spAutoFit/>
          </a:bodyPr>
          <a:lstStyle/>
          <a:p>
            <a:pPr algn="ctr"/>
            <a:endParaRPr lang="en-US" sz="2800" dirty="0"/>
          </a:p>
          <a:p>
            <a:pPr algn="ctr"/>
            <a:endParaRPr lang="en-US" sz="2800" dirty="0"/>
          </a:p>
          <a:p>
            <a:pPr algn="ctr"/>
            <a:r>
              <a:rPr lang="en-US" sz="2800" dirty="0"/>
              <a:t>IITH, ATT, Ericsson, </a:t>
            </a:r>
            <a:r>
              <a:rPr lang="en-US" sz="2800" dirty="0" err="1"/>
              <a:t>Nokia,Qualcomm</a:t>
            </a:r>
            <a:r>
              <a:rPr lang="en-US" sz="2800" dirty="0"/>
              <a:t>, [Huawei],</a:t>
            </a:r>
          </a:p>
          <a:p>
            <a:pPr algn="ctr"/>
            <a:r>
              <a:rPr lang="en-US" sz="2800" dirty="0"/>
              <a:t>IITM, </a:t>
            </a:r>
            <a:r>
              <a:rPr lang="en-US" sz="2800" dirty="0" err="1"/>
              <a:t>CEWiT</a:t>
            </a:r>
            <a:r>
              <a:rPr lang="en-US" sz="2800" dirty="0"/>
              <a:t>, </a:t>
            </a:r>
            <a:r>
              <a:rPr lang="en-US" sz="2800" dirty="0" err="1"/>
              <a:t>Tejas</a:t>
            </a:r>
            <a:r>
              <a:rPr lang="en-US" sz="2800" dirty="0"/>
              <a:t> Networks, Reliance </a:t>
            </a:r>
            <a:r>
              <a:rPr lang="en-US" sz="2800" dirty="0" err="1"/>
              <a:t>Jio</a:t>
            </a:r>
            <a:r>
              <a:rPr lang="en-US" sz="2800" dirty="0"/>
              <a:t>..</a:t>
            </a:r>
            <a:endParaRPr lang="en-US" sz="2800" dirty="0">
              <a:solidFill>
                <a:schemeClr val="bg1">
                  <a:lumMod val="75000"/>
                </a:schemeClr>
              </a:solidFill>
            </a:endParaRPr>
          </a:p>
        </p:txBody>
      </p:sp>
    </p:spTree>
    <p:extLst>
      <p:ext uri="{BB962C8B-B14F-4D97-AF65-F5344CB8AC3E}">
        <p14:creationId xmlns:p14="http://schemas.microsoft.com/office/powerpoint/2010/main" val="1057811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Proposal</a:t>
            </a:r>
          </a:p>
        </p:txBody>
      </p:sp>
      <p:sp>
        <p:nvSpPr>
          <p:cNvPr id="3" name="Content Placeholder 2"/>
          <p:cNvSpPr>
            <a:spLocks noGrp="1"/>
          </p:cNvSpPr>
          <p:nvPr>
            <p:ph idx="1"/>
          </p:nvPr>
        </p:nvSpPr>
        <p:spPr>
          <a:xfrm>
            <a:off x="609600" y="1524000"/>
            <a:ext cx="7886700" cy="4419600"/>
          </a:xfrm>
        </p:spPr>
        <p:txBody>
          <a:bodyPr>
            <a:noAutofit/>
          </a:bodyPr>
          <a:lstStyle/>
          <a:p>
            <a:pPr fontAlgn="t"/>
            <a:r>
              <a:rPr lang="en-US" sz="2000" b="1" i="1" dirty="0"/>
              <a:t>The filter used for “Pi/2-BPSK spectral shaping without bandwidth expansion” is not defined in the standard, but the performance requirements are to define the boundary conditions to the filter implementations. To ensure good performance of the filter implementations, RAN1 suggests RAN4 to set requirements at least for spectrum flatness, in-band/out-of-band emission and EVM. Further, RAN1 recommends RAN4 to discuss the expectations on the shaping filter characteristics in time domain (pre-DFT)/frequency domain (post-DFT) to meet the above requirements.</a:t>
            </a:r>
            <a:endParaRPr lang="en-US" sz="2000" dirty="0"/>
          </a:p>
          <a:p>
            <a:pPr fontAlgn="t"/>
            <a:r>
              <a:rPr lang="en-US" sz="2000" b="1" i="1" dirty="0"/>
              <a:t>Exact Filter implementation is an UE implementation specific issue</a:t>
            </a:r>
            <a:endParaRPr lang="en-US" sz="2000" dirty="0"/>
          </a:p>
          <a:p>
            <a:pPr hangingPunct="0"/>
            <a:r>
              <a:rPr lang="en-US" sz="2000" b="1" i="1" dirty="0"/>
              <a:t>DMRS design for pi/2 BPSK based PUSCH transmission shall be included in the December version of the specification</a:t>
            </a:r>
            <a:endParaRPr lang="en-US" sz="2000" dirty="0"/>
          </a:p>
        </p:txBody>
      </p:sp>
    </p:spTree>
    <p:extLst>
      <p:ext uri="{BB962C8B-B14F-4D97-AF65-F5344CB8AC3E}">
        <p14:creationId xmlns:p14="http://schemas.microsoft.com/office/powerpoint/2010/main" val="36497060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13312</TotalTime>
  <Words>162</Words>
  <Application>Microsoft Office PowerPoint</Application>
  <PresentationFormat>On-screen Show (4:3)</PresentationFormat>
  <Paragraphs>11</Paragraphs>
  <Slides>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vt:i4>
      </vt:variant>
    </vt:vector>
  </HeadingPairs>
  <TitlesOfParts>
    <vt:vector size="5" baseType="lpstr">
      <vt:lpstr>Arial</vt:lpstr>
      <vt:lpstr>Calibri</vt:lpstr>
      <vt:lpstr>Office Theme</vt:lpstr>
      <vt:lpstr>PowerPoint Presentation</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Kiran Kuchi</dc:creator>
  <cp:lastModifiedBy>Kiran Kuchi</cp:lastModifiedBy>
  <cp:revision>69</cp:revision>
  <dcterms:created xsi:type="dcterms:W3CDTF">2016-03-24T01:14:08Z</dcterms:created>
  <dcterms:modified xsi:type="dcterms:W3CDTF">2017-08-24T12:32:41Z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868a7f80-b3a3-49dc-80fd-b45017cf4999</vt:lpwstr>
  </property>
  <property fmtid="{D5CDD505-2E9C-101B-9397-08002B2CF9AE}" pid="3" name="CTP_TimeStamp">
    <vt:lpwstr>2016-04-14 11:16:18Z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2015_ms_pID_725343">
    <vt:lpwstr>(3)ba8FbOVkiS6JAvY56xzVaSRlyVyqGV2wVovNpGpP6pp8mU2fgLBTWRb47gPP8jo7j3bC3jw3
1CzheBu7+cfE/g24jEWNLvV06f7oQKZVziMSLjJKGtjuOCKkWurKPLbQSdaWodV7zB363t2I
OUGdvr+j2Br+wzzmCKrrGT9asUpp4OCGuIJGSpCPH/w9T/eVafA4DOX0V6ol3skR7SrNUkEr
qSl9L+BkVdFREsKkVR</vt:lpwstr>
  </property>
  <property fmtid="{D5CDD505-2E9C-101B-9397-08002B2CF9AE}" pid="9" name="_2015_ms_pID_7253431">
    <vt:lpwstr>ZrJVXvJmwpIVwU3pyv4/+TCl7bdRIpjQBNykP5U0bs36NJFAFR4Iqi
UnEkx/mZb89vi1tdQm+sgoPecN5qZ9toSbmKpGDJrbV91Fp6Jjtjcjs8aQNS5iSPgotZY5+m
+Zr0d/vTh9zsbEvC2j579ahUh6L2vKX7y+V7vOkPCi3fQ9A4mJrqZ26IkO7J6WRVolK2KNrl
Fc9DdQNYR2S4LGcE31I+3XP1+d1ABKNAV+Iz</vt:lpwstr>
  </property>
  <property fmtid="{D5CDD505-2E9C-101B-9397-08002B2CF9AE}" pid="10" name="_2015_ms_pID_7253432">
    <vt:lpwstr>3v5Az3nFdWJVS/jVHY1ofuEYw4aXEa94iOwH
Gg0mRlTg</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1484540172</vt:lpwstr>
  </property>
</Properties>
</file>