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7"/>
  </p:notesMasterIdLst>
  <p:sldIdLst>
    <p:sldId id="261" r:id="rId2"/>
    <p:sldId id="269" r:id="rId3"/>
    <p:sldId id="270" r:id="rId4"/>
    <p:sldId id="271" r:id="rId5"/>
    <p:sldId id="268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9" autoAdjust="0"/>
    <p:restoredTop sz="92254" autoAdjust="0"/>
  </p:normalViewPr>
  <p:slideViewPr>
    <p:cSldViewPr>
      <p:cViewPr varScale="1">
        <p:scale>
          <a:sx n="68" d="100"/>
          <a:sy n="68" d="100"/>
        </p:scale>
        <p:origin x="-14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153400" cy="147002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WF on TPC accumulated mode for </a:t>
            </a:r>
            <a:r>
              <a:rPr lang="en-US" altLang="en-US" dirty="0" err="1" smtClean="0">
                <a:latin typeface="Calibri" pitchFamily="34" charset="0"/>
                <a:cs typeface="Calibri" pitchFamily="34" charset="0"/>
              </a:rPr>
              <a:t>eLAA</a:t>
            </a:r>
            <a:endParaRPr 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403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Sharp, 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Intel, Kyocera, Nokia, Alcatel-Lucent Shanghai Bell, NTT DOCOMO, Qualcomm, Samsung, WILUS Inc.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60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ko-KR" sz="2400" b="1" dirty="0" smtClean="0"/>
              <a:t>3GPP TSG RAN WG1 Meeting #87</a:t>
            </a:r>
            <a:r>
              <a:rPr lang="en-GB" altLang="ko-KR" sz="2400" b="1" dirty="0" smtClean="0">
                <a:cs typeface="Times New Roman" pitchFamily="18" charset="0"/>
              </a:rPr>
              <a:t>				</a:t>
            </a:r>
            <a:endParaRPr lang="en-US" altLang="ko-KR" sz="2400" b="1" dirty="0" smtClean="0">
              <a:cs typeface="Times New Roman" pitchFamily="18" charset="0"/>
            </a:endParaRPr>
          </a:p>
          <a:p>
            <a:pPr>
              <a:buNone/>
            </a:pPr>
            <a:r>
              <a:rPr lang="en-US" altLang="ko-KR" sz="2400" b="1" dirty="0" smtClean="0"/>
              <a:t>Reno, US 14</a:t>
            </a:r>
            <a:r>
              <a:rPr lang="en-US" altLang="ko-KR" sz="2400" b="1" baseline="30000" dirty="0" smtClean="0"/>
              <a:t>th</a:t>
            </a:r>
            <a:r>
              <a:rPr lang="en-US" altLang="ko-KR" sz="2400" b="1" dirty="0" smtClean="0"/>
              <a:t> - 18</a:t>
            </a:r>
            <a:r>
              <a:rPr lang="en-US" altLang="ko-KR" sz="2400" b="1" baseline="30000" dirty="0" smtClean="0"/>
              <a:t>th</a:t>
            </a:r>
            <a:r>
              <a:rPr lang="en-US" altLang="ko-KR" sz="2400" b="1" dirty="0" smtClean="0"/>
              <a:t> November 2016</a:t>
            </a:r>
          </a:p>
          <a:p>
            <a:pPr>
              <a:buNone/>
            </a:pPr>
            <a:r>
              <a:rPr lang="en-US" altLang="ko-KR" sz="2400" b="1" dirty="0" smtClean="0"/>
              <a:t>Agenda item: </a:t>
            </a:r>
            <a:r>
              <a:rPr lang="en-US" altLang="zh-CN" sz="2400" b="1" dirty="0" smtClean="0"/>
              <a:t>6.1.7</a:t>
            </a:r>
            <a:endParaRPr lang="en-US" altLang="ko-KR" sz="2400" b="1" dirty="0" smtClean="0"/>
          </a:p>
          <a:p>
            <a:pPr>
              <a:buNone/>
            </a:pPr>
            <a:endParaRPr lang="ko-KR" altLang="ko-KR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R1-1613752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It was agreed in RAN1#84bis Email discussion [84b-04]</a:t>
            </a:r>
          </a:p>
          <a:p>
            <a:endParaRPr lang="en-US" dirty="0" smtClean="0"/>
          </a:p>
          <a:p>
            <a:pPr lvl="1" latinLnBrk="1"/>
            <a:r>
              <a:rPr lang="en-GB" dirty="0" smtClean="0"/>
              <a:t>UL TPC per MSF</a:t>
            </a:r>
            <a:endParaRPr lang="en-US" dirty="0" smtClean="0"/>
          </a:p>
          <a:p>
            <a:pPr lvl="2" latinLnBrk="1"/>
            <a:r>
              <a:rPr lang="en-GB" dirty="0" smtClean="0"/>
              <a:t>UL TPC applies for all subframes non-cumulatively in both accumulated and absolute modes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0"/>
            <a:ext cx="83534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829050"/>
            <a:ext cx="83534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05200" y="3352800"/>
            <a:ext cx="533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TPC command in a UL grant applies to the 1</a:t>
            </a:r>
            <a:r>
              <a:rPr lang="en-US" baseline="30000" dirty="0" smtClean="0"/>
              <a:t>st</a:t>
            </a:r>
            <a:r>
              <a:rPr lang="en-US" dirty="0" smtClean="0"/>
              <a:t> PUSCH scheduled by the UL grant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0" y="6096000"/>
            <a:ext cx="449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TPC command in subframe n applies to subframe n+4.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2050" name="Picture 2" descr="image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069" y="2514600"/>
            <a:ext cx="8483781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352800" y="1981200"/>
            <a:ext cx="533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With Option 1, TPC command #1 and #2 apply to PUSCH1 and PUSCH2, respectively.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505200" y="4495800"/>
            <a:ext cx="533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With Option 2, both TPC command #1 and #2 apply to both of PUSCH1 and PUSCH2.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534400" cy="4648200"/>
          </a:xfrm>
        </p:spPr>
        <p:txBody>
          <a:bodyPr/>
          <a:lstStyle/>
          <a:p>
            <a:pPr lvl="0"/>
            <a:r>
              <a:rPr lang="en-US" altLang="en-US" sz="3600" dirty="0" smtClean="0">
                <a:latin typeface="Calibri" pitchFamily="34" charset="0"/>
                <a:cs typeface="Calibri" pitchFamily="34" charset="0"/>
              </a:rPr>
              <a:t>Option 1 is applied to PUSCH TPC accumulated mode for </a:t>
            </a:r>
            <a:r>
              <a:rPr lang="en-US" altLang="en-US" sz="3600" dirty="0" err="1" smtClean="0">
                <a:latin typeface="Calibri" pitchFamily="34" charset="0"/>
                <a:cs typeface="Calibri" pitchFamily="34" charset="0"/>
              </a:rPr>
              <a:t>eLAA</a:t>
            </a:r>
            <a:r>
              <a:rPr lang="en-US" altLang="en-US" sz="36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altLang="zh-CN" sz="36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6316</TotalTime>
  <Words>151</Words>
  <Application>Microsoft Office PowerPoint</Application>
  <PresentationFormat>On-screen Show (4:3)</PresentationFormat>
  <Paragraphs>22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TPC accumulated mode for eLAA</vt:lpstr>
      <vt:lpstr>Background </vt:lpstr>
      <vt:lpstr>Background </vt:lpstr>
      <vt:lpstr>Background</vt:lpstr>
      <vt:lpstr>Proposal</vt:lpstr>
    </vt:vector>
  </TitlesOfParts>
  <Company>Sharp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TPC for eLAA</dc:title>
  <dc:creator>Sharp</dc:creator>
  <cp:lastModifiedBy>Sharp</cp:lastModifiedBy>
  <cp:revision>192</cp:revision>
  <dcterms:created xsi:type="dcterms:W3CDTF">2016-02-10T21:48:49Z</dcterms:created>
  <dcterms:modified xsi:type="dcterms:W3CDTF">2016-11-18T19:01:06Z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(3)aOcXoTR00eXTrv9imk9BZaIep9N85CpBRcXP1y4SKFtIS83jwwwtUjKDbRd6EV8V0fxkuQ9p
Eus3Sq+XT8yZCzp85B/zR2Nlc7wBk6cPnvJkCRJ+7HKN6bCcJYqde21u2ic8gK02XZ9MI2HH
W2AxfO0H+ZZ7RhIBdZCnIIO7esZCRQUoXeO7W4dbEpk0cVbhkt+rjbcyVHNWZ8mGBfLnoW8B
Czv8y0HQTjOa7xmF4b</vt:lpwstr>
  </property>
  <property fmtid="{D5CDD505-2E9C-101B-9397-08002B2CF9AE}" pid="3" name="_2015_ms_pID_7253431">
    <vt:lpwstr>HZcGqaww8UiNnWKf0LTaV7AzkECXYy3Cqd1r2ZFRkqw9lsMs5CWCEt
c5pFpZb+FDqoNCZ6b5jBwYdQm6JFBVlVS6YmIDslB4msQQU7REED319aK+FOSLr8ikZ3kOP/
jbW/vmzSKgKxQ/gOTizyH/NWEdRBd6O/WzBYIaiAMuWohRQ2JT7Uf3EvQWqOOnrxeFqEDhnI
+9EEFLW4wE4+TLluPrj6lHrlOIFycXQekfKi</vt:lpwstr>
  </property>
  <property fmtid="{D5CDD505-2E9C-101B-9397-08002B2CF9AE}" pid="4" name="_2015_ms_pID_7253432">
    <vt:lpwstr>hhO7bidGU+978oFcHf61tpES30C6ZSHcFSys
q3Ya7AUvFbTVQAFxwKXJnxHKyM/Dow==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1479161564</vt:lpwstr>
  </property>
</Properties>
</file>