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71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2" y="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</a:rPr>
              <a:t>WF on RS for common control resource set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Qualcomm, ZTE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R1-1613601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7.1.3.2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•   </a:t>
            </a:r>
            <a:r>
              <a:rPr lang="en-US" sz="2400" dirty="0" smtClean="0"/>
              <a:t>Support </a:t>
            </a:r>
            <a:r>
              <a:rPr lang="en-US" sz="2400" dirty="0"/>
              <a:t>a common/shared RS transmitted following a certain periodicity and pattern over time at least when there is UE in non-idle mode. </a:t>
            </a:r>
          </a:p>
          <a:p>
            <a:pPr marL="0" indent="0">
              <a:buNone/>
            </a:pPr>
            <a:r>
              <a:rPr lang="en-US" sz="2400" dirty="0"/>
              <a:t>-          FFS: the periodicity and pattern</a:t>
            </a:r>
          </a:p>
          <a:p>
            <a:pPr marL="0" indent="0">
              <a:buNone/>
            </a:pPr>
            <a:r>
              <a:rPr lang="en-US" sz="2400" dirty="0"/>
              <a:t>-          FFS: whether UE can expect </a:t>
            </a:r>
            <a:r>
              <a:rPr lang="en-US" sz="2400" dirty="0" smtClean="0"/>
              <a:t>periodically transmitted </a:t>
            </a:r>
            <a:r>
              <a:rPr lang="en-US" sz="2400" dirty="0"/>
              <a:t>common/shared RS in idle mode or not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1512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</TotalTime>
  <Words>32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ＭＳ Ｐゴシック</vt:lpstr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Yang Yang</cp:lastModifiedBy>
  <cp:revision>116</cp:revision>
  <dcterms:created xsi:type="dcterms:W3CDTF">2016-11-08T17:24:44Z</dcterms:created>
  <dcterms:modified xsi:type="dcterms:W3CDTF">2016-11-17T19:36:49Z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-1535555132</vt:i4>
  </property>
  <property fmtid="{D5CDD505-2E9C-101B-9397-08002B2CF9AE}" pid="3" name="_NewReviewCycle">
    <vt:lpwstr/>
  </property>
  <property fmtid="{D5CDD505-2E9C-101B-9397-08002B2CF9AE}" pid="4" name="_EmailSubject">
    <vt:lpwstr>INTERNAL -- WF on common RS for control and tracking</vt:lpwstr>
  </property>
  <property fmtid="{D5CDD505-2E9C-101B-9397-08002B2CF9AE}" pid="5" name="_AuthorEmail">
    <vt:lpwstr>jingsun@qti.qualcomm.com</vt:lpwstr>
  </property>
  <property fmtid="{D5CDD505-2E9C-101B-9397-08002B2CF9AE}" pid="6" name="_AuthorEmailDisplayName">
    <vt:lpwstr>Sun, Jing</vt:lpwstr>
  </property>
  <property fmtid="{D5CDD505-2E9C-101B-9397-08002B2CF9AE}" pid="7" name="_PreviousAdHocReviewCycleID">
    <vt:i4>-1762050430</vt:i4>
  </property>
</Properties>
</file>