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0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77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916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3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the proposed conclusion on FDM approach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6.2.4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Qualcomm, BBC, </a:t>
            </a:r>
            <a:r>
              <a:rPr lang="en-US" dirty="0" smtClean="0"/>
              <a:t>EBU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#87</a:t>
            </a:r>
            <a:r>
              <a:rPr lang="pt-BR" b="1" dirty="0"/>
              <a:t>				        </a:t>
            </a:r>
            <a:r>
              <a:rPr lang="pt-BR" b="1" dirty="0" smtClean="0"/>
              <a:t>	R1-1613599</a:t>
            </a:r>
            <a:endParaRPr lang="en-US" dirty="0"/>
          </a:p>
          <a:p>
            <a:r>
              <a:rPr lang="en-US" b="1" dirty="0" smtClean="0"/>
              <a:t>Reno, NV, USA, November 14-18,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608512"/>
          </a:xfrm>
        </p:spPr>
        <p:txBody>
          <a:bodyPr>
            <a:normAutofit/>
          </a:bodyPr>
          <a:lstStyle/>
          <a:p>
            <a:pPr marL="457200" indent="-457200"/>
            <a:r>
              <a:rPr lang="en-US" dirty="0" smtClean="0"/>
              <a:t>RAN1 have discussed two alternatives for synchronization and cell acquisition methods, namely, CAS and FDM approaches.</a:t>
            </a:r>
          </a:p>
          <a:p>
            <a:pPr marL="457200" indent="-457200"/>
            <a:r>
              <a:rPr lang="en-US" dirty="0" smtClean="0"/>
              <a:t>This WF proposes a possible conclusion on the study of FDM approach.</a:t>
            </a:r>
          </a:p>
        </p:txBody>
      </p:sp>
    </p:spTree>
    <p:extLst>
      <p:ext uri="{BB962C8B-B14F-4D97-AF65-F5344CB8AC3E}">
        <p14:creationId xmlns:p14="http://schemas.microsoft.com/office/powerpoint/2010/main" val="78708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Conclusion:</a:t>
            </a:r>
          </a:p>
          <a:p>
            <a:pPr marL="457200" indent="-457200"/>
            <a:r>
              <a:rPr lang="en-US" dirty="0" smtClean="0"/>
              <a:t>The FDM approach is not supported within the scope of Release 14 </a:t>
            </a:r>
            <a:r>
              <a:rPr lang="en-US" dirty="0" err="1" smtClean="0"/>
              <a:t>FeMBMS</a:t>
            </a:r>
            <a:r>
              <a:rPr lang="en-US" dirty="0" smtClean="0"/>
              <a:t> WI. The introduction of FDM approach in a future WI is not precluded. RAN 1 notes the following observations on the FDM approach:</a:t>
            </a:r>
          </a:p>
          <a:p>
            <a:pPr marL="857250" lvl="1" indent="-457200"/>
            <a:r>
              <a:rPr lang="en-US" dirty="0" smtClean="0"/>
              <a:t>The FDM approach has merits with regard to synchronization and system information acquisition delay and resource utilization efficiency in wide system bandwidth.</a:t>
            </a:r>
          </a:p>
          <a:p>
            <a:pPr marL="857250" lvl="1" indent="-457200"/>
            <a:r>
              <a:rPr lang="en-US" dirty="0" smtClean="0"/>
              <a:t>Due to the multiplexing of different numerologies, the FDM approach requires guard bands and experiences inter-carrier interference.</a:t>
            </a:r>
          </a:p>
          <a:p>
            <a:pPr marL="857250" lvl="1" indent="-457200"/>
            <a:r>
              <a:rPr lang="en-US" dirty="0"/>
              <a:t>FDM may suffer from channel estimation edge effects due to non-contiguous allocation of PMCH.</a:t>
            </a:r>
            <a:endParaRPr lang="en-US" dirty="0" smtClean="0"/>
          </a:p>
          <a:p>
            <a:pPr marL="857250" lvl="1" indent="-457200"/>
            <a:r>
              <a:rPr lang="en-US" dirty="0" smtClean="0"/>
              <a:t>From a UE implementation perspective, parallel FFT processing and the implementation of filter are required.</a:t>
            </a:r>
            <a:endParaRPr lang="en-US" dirty="0" smtClean="0">
              <a:solidFill>
                <a:srgbClr val="FF0000"/>
              </a:solidFill>
            </a:endParaRPr>
          </a:p>
          <a:p>
            <a:pPr marL="857250" lvl="1" indent="-45720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7747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3365</TotalTime>
  <Words>172</Words>
  <Application>Microsoft Office PowerPoint</Application>
  <PresentationFormat>On-screen Show (4:3)</PresentationFormat>
  <Paragraphs>16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Way forward on the proposed conclusion on FDM approach  For: Decision AI: 6.2.4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185</cp:revision>
  <dcterms:created xsi:type="dcterms:W3CDTF">2014-11-14T08:47:07Z</dcterms:created>
  <dcterms:modified xsi:type="dcterms:W3CDTF">2016-11-17T16:23:17Z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6bd31175-9009-406b-b77c-69a4d78d9268</vt:lpwstr>
  </property>
  <property fmtid="{D5CDD505-2E9C-101B-9397-08002B2CF9AE}" pid="3" name="CTP_TimeStamp">
    <vt:lpwstr>2016-11-17 16:23:17Z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AdHocReviewCycleID">
    <vt:i4>1193517078</vt:i4>
  </property>
  <property fmtid="{D5CDD505-2E9C-101B-9397-08002B2CF9AE}" pid="8" name="_NewReviewCycle">
    <vt:lpwstr/>
  </property>
  <property fmtid="{D5CDD505-2E9C-101B-9397-08002B2CF9AE}" pid="9" name="_EmailSubject">
    <vt:lpwstr>WF on the proposed conclusion on FDM approach</vt:lpwstr>
  </property>
  <property fmtid="{D5CDD505-2E9C-101B-9397-08002B2CF9AE}" pid="10" name="_AuthorEmail">
    <vt:lpwstr>albertor@qti.qualcomm.com</vt:lpwstr>
  </property>
  <property fmtid="{D5CDD505-2E9C-101B-9397-08002B2CF9AE}" pid="11" name="_AuthorEmailDisplayName">
    <vt:lpwstr>Rico Alvarino, Alberto</vt:lpwstr>
  </property>
  <property fmtid="{D5CDD505-2E9C-101B-9397-08002B2CF9AE}" pid="12" name="CTPClassification">
    <vt:lpwstr>CTP_PUBLIC</vt:lpwstr>
  </property>
</Properties>
</file>