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74" r:id="rId2"/>
    <p:sldId id="291" r:id="rId3"/>
    <p:sldId id="290" r:id="rId4"/>
    <p:sldId id="292" r:id="rId5"/>
  </p:sldIdLst>
  <p:sldSz cx="9144000" cy="6858000" type="screen4x3"/>
  <p:notesSz cx="6858000" cy="9144000"/>
  <p:defaultTextStyle>
    <a:defPPr>
      <a:defRPr lang="ja-JP"/>
    </a:defPPr>
    <a:lvl1pPr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3478" autoAdjust="0"/>
  </p:normalViewPr>
  <p:slideViewPr>
    <p:cSldViewPr>
      <p:cViewPr varScale="1">
        <p:scale>
          <a:sx n="50" d="100"/>
          <a:sy n="50" d="100"/>
        </p:scale>
        <p:origin x="1080" y="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8D0EA2A4-E825-4248-B9D9-EBCE7FD86830}" type="datetimeFigureOut">
              <a:rPr lang="ja-JP" altLang="en-US"/>
              <a:pPr>
                <a:defRPr/>
              </a:pPr>
              <a:t>2016/11/16</a:t>
            </a:fld>
            <a:endParaRPr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ja-JP" altLang="en-US" noProof="0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ja-JP" altLang="en-US" noProof="0"/>
              <a:t>マスタ テキストの書式設定</a:t>
            </a:r>
          </a:p>
          <a:p>
            <a:pPr lvl="1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2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3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4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CAFF5B35-5E4D-4834-9BC4-C797ACA9B163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19700554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pitchFamily="50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pitchFamily="50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pitchFamily="50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pitchFamily="50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A5A7BD-E9D1-487A-B201-65D626BE80BA}" type="datetimeFigureOut">
              <a:rPr lang="ja-JP" altLang="en-US"/>
              <a:pPr>
                <a:defRPr/>
              </a:pPr>
              <a:t>2016/11/16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B6BC43-2D7C-4977-82FB-6D93F1A9FB77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5139841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ED287B-E7C0-4FBA-9695-19276C9E9F5A}" type="datetimeFigureOut">
              <a:rPr lang="ja-JP" altLang="en-US"/>
              <a:pPr>
                <a:defRPr/>
              </a:pPr>
              <a:t>2016/11/16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DC36C1-728A-441D-9714-4EE10DC4C167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05618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03AEEE-A0B7-4260-AE9B-1176B5E92FA1}" type="datetimeFigureOut">
              <a:rPr lang="ja-JP" altLang="en-US"/>
              <a:pPr>
                <a:defRPr/>
              </a:pPr>
              <a:t>2016/11/16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365AEB-4C67-4F7B-8B60-E1CFF2872088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1928316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014C46-4066-473B-AA91-4E3A51CE3A70}" type="datetimeFigureOut">
              <a:rPr lang="ja-JP" altLang="en-US"/>
              <a:pPr>
                <a:defRPr/>
              </a:pPr>
              <a:t>2016/11/16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BD6ACD-21FD-4104-B13E-FD05AAAC6504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972432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47EF5C-DBC3-4E84-B537-DD5A4E0AAC3B}" type="datetimeFigureOut">
              <a:rPr lang="ja-JP" altLang="en-US"/>
              <a:pPr>
                <a:defRPr/>
              </a:pPr>
              <a:t>2016/11/16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FED86-9020-4978-8E15-47A7B83DBB0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7734581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8FF4B2-B0FA-411B-897B-755DF8914095}" type="datetimeFigureOut">
              <a:rPr lang="ja-JP" altLang="en-US"/>
              <a:pPr>
                <a:defRPr/>
              </a:pPr>
              <a:t>2016/11/16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84273E-00FA-4416-A07A-1B5164E2583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135726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3C7B6D-E033-40DF-827F-9E013AE2A0EF}" type="datetimeFigureOut">
              <a:rPr lang="ja-JP" altLang="en-US"/>
              <a:pPr>
                <a:defRPr/>
              </a:pPr>
              <a:t>2016/11/16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8F1F5A-4322-42CD-BA3B-936E1D296AB3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162236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95D489-8061-4B95-A70C-A7A36EE5580A}" type="datetimeFigureOut">
              <a:rPr lang="ja-JP" altLang="en-US"/>
              <a:pPr>
                <a:defRPr/>
              </a:pPr>
              <a:t>2016/11/16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7DCC5F-F233-410E-859E-0EE6A9C62C17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5582073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573F84-8A2A-4F99-ADB0-689074527A47}" type="datetimeFigureOut">
              <a:rPr lang="ja-JP" altLang="en-US"/>
              <a:pPr>
                <a:defRPr/>
              </a:pPr>
              <a:t>2016/11/16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11901E-BDB8-4D34-86AC-25B0EBBA57B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4858884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E2BB9E-AD6B-4DCD-AC36-69A2648CE8CD}" type="datetimeFigureOut">
              <a:rPr lang="ja-JP" altLang="en-US"/>
              <a:pPr>
                <a:defRPr/>
              </a:pPr>
              <a:t>2016/11/16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9BAD24-D767-4C19-A1B2-2C9B5DBD34A8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8550780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35608E-20CB-4B90-9005-D8E45225320C}" type="datetimeFigureOut">
              <a:rPr lang="ja-JP" altLang="en-US"/>
              <a:pPr>
                <a:defRPr/>
              </a:pPr>
              <a:t>2016/11/16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B75788-6F91-4D12-8B0C-B1381E234C1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666234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2E51C010-2C1D-4D7F-A673-062617AC9199}" type="datetimeFigureOut">
              <a:rPr lang="ja-JP" altLang="en-US"/>
              <a:pPr>
                <a:defRPr/>
              </a:pPr>
              <a:t>2016/11/16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CA0E8526-AEEC-4C11-A7BC-F5B3A65546B8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ＭＳ Ｐゴシック" pitchFamily="50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umimoji="1" sz="3200" kern="1200">
          <a:solidFill>
            <a:schemeClr val="tx1"/>
          </a:solidFill>
          <a:latin typeface="+mn-lt"/>
          <a:ea typeface="ＭＳ Ｐゴシック" pitchFamily="50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800" kern="1200">
          <a:solidFill>
            <a:schemeClr val="tx1"/>
          </a:solidFill>
          <a:latin typeface="+mn-lt"/>
          <a:ea typeface="ＭＳ Ｐゴシック" pitchFamily="50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umimoji="1" sz="2400" kern="1200">
          <a:solidFill>
            <a:schemeClr val="tx1"/>
          </a:solidFill>
          <a:latin typeface="+mn-lt"/>
          <a:ea typeface="ＭＳ Ｐゴシック" pitchFamily="50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000" kern="1200">
          <a:solidFill>
            <a:schemeClr val="tx1"/>
          </a:solidFill>
          <a:latin typeface="+mn-lt"/>
          <a:ea typeface="ＭＳ Ｐゴシック" pitchFamily="50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umimoji="1" sz="2000" kern="1200">
          <a:solidFill>
            <a:schemeClr val="tx1"/>
          </a:solidFill>
          <a:latin typeface="+mn-lt"/>
          <a:ea typeface="ＭＳ Ｐゴシック" pitchFamily="50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タイトル 1"/>
          <p:cNvSpPr>
            <a:spLocks noGrp="1"/>
          </p:cNvSpPr>
          <p:nvPr/>
        </p:nvSpPr>
        <p:spPr bwMode="auto">
          <a:xfrm>
            <a:off x="611188" y="2644775"/>
            <a:ext cx="7921625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altLang="ja-JP" sz="4000" dirty="0">
                <a:latin typeface="Calibri" pitchFamily="34" charset="0"/>
              </a:rPr>
              <a:t>Way Forward on handling of PDSCH/</a:t>
            </a:r>
            <a:r>
              <a:rPr lang="en-US" altLang="ja-JP" sz="4000" dirty="0" err="1">
                <a:latin typeface="Calibri" pitchFamily="34" charset="0"/>
              </a:rPr>
              <a:t>sPDSCH</a:t>
            </a:r>
            <a:r>
              <a:rPr lang="en-US" altLang="ja-JP" sz="4000" dirty="0">
                <a:latin typeface="Calibri" pitchFamily="34" charset="0"/>
              </a:rPr>
              <a:t> assignments for the same </a:t>
            </a:r>
            <a:r>
              <a:rPr lang="en-US" altLang="ja-JP" sz="4000" dirty="0" err="1">
                <a:latin typeface="Calibri" pitchFamily="34" charset="0"/>
              </a:rPr>
              <a:t>subframe</a:t>
            </a:r>
            <a:r>
              <a:rPr lang="en-US" altLang="ja-JP" sz="4000" dirty="0">
                <a:latin typeface="Calibri" pitchFamily="34" charset="0"/>
              </a:rPr>
              <a:t> and carrier</a:t>
            </a:r>
            <a:endParaRPr lang="ja-JP" altLang="en-US" sz="4000" b="1" dirty="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2051" name="サブタイトル 2"/>
          <p:cNvSpPr>
            <a:spLocks noGrp="1"/>
          </p:cNvSpPr>
          <p:nvPr/>
        </p:nvSpPr>
        <p:spPr bwMode="auto">
          <a:xfrm>
            <a:off x="1000125" y="4832350"/>
            <a:ext cx="7100888" cy="1404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1" hangingPunct="1">
              <a:spcBef>
                <a:spcPct val="20000"/>
              </a:spcBef>
              <a:buFont typeface="Arial" charset="0"/>
              <a:buNone/>
            </a:pPr>
            <a:r>
              <a:rPr lang="en-US" altLang="ko-KR" sz="2400" dirty="0"/>
              <a:t>Ericsson, </a:t>
            </a:r>
            <a:r>
              <a:rPr lang="en-US" altLang="zh-CN" sz="2400" dirty="0">
                <a:cs typeface="Times New Roman" pitchFamily="18" charset="0"/>
              </a:rPr>
              <a:t>LG Electronics, </a:t>
            </a:r>
            <a:r>
              <a:rPr lang="en-US" altLang="ko-KR" sz="2400" dirty="0"/>
              <a:t>Huawei, </a:t>
            </a:r>
            <a:r>
              <a:rPr lang="en-US" sz="2400" dirty="0" err="1"/>
              <a:t>HiSilicon</a:t>
            </a:r>
            <a:endParaRPr lang="ja-JP" altLang="en-US" sz="2400" dirty="0"/>
          </a:p>
        </p:txBody>
      </p:sp>
      <p:sp>
        <p:nvSpPr>
          <p:cNvPr id="2052" name="テキスト ボックス 3"/>
          <p:cNvSpPr txBox="1">
            <a:spLocks noChangeArrowheads="1"/>
          </p:cNvSpPr>
          <p:nvPr/>
        </p:nvSpPr>
        <p:spPr bwMode="auto">
          <a:xfrm>
            <a:off x="7308850" y="703263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/>
              <a:t>R1-1613397</a:t>
            </a:r>
            <a:endParaRPr lang="ja-JP" altLang="en-US" sz="2400" dirty="0"/>
          </a:p>
        </p:txBody>
      </p:sp>
      <p:sp>
        <p:nvSpPr>
          <p:cNvPr id="2053" name="テキスト ボックス 4"/>
          <p:cNvSpPr txBox="1">
            <a:spLocks noChangeArrowheads="1"/>
          </p:cNvSpPr>
          <p:nvPr/>
        </p:nvSpPr>
        <p:spPr bwMode="auto">
          <a:xfrm>
            <a:off x="323850" y="703263"/>
            <a:ext cx="483593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r>
              <a:rPr lang="pt-BR" sz="2400" dirty="0"/>
              <a:t>3GPP TSG RAN1 #87	</a:t>
            </a:r>
          </a:p>
          <a:p>
            <a:r>
              <a:rPr lang="pt-BR" sz="2400" dirty="0"/>
              <a:t>Reno, Nevada (US), Nov 14 - 18, 2016</a:t>
            </a:r>
          </a:p>
          <a:p>
            <a:pPr eaLnBrk="1" hangingPunct="1"/>
            <a:r>
              <a:rPr lang="en-US" altLang="ja-JP" sz="2400" dirty="0"/>
              <a:t>Agenda item 6.2.10.2.1</a:t>
            </a:r>
            <a:endParaRPr lang="ja-JP" altLang="en-US" sz="24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Background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96184"/>
          </a:xfrm>
        </p:spPr>
        <p:txBody>
          <a:bodyPr>
            <a:normAutofit fontScale="55000" lnSpcReduction="20000"/>
          </a:bodyPr>
          <a:lstStyle/>
          <a:p>
            <a:r>
              <a:rPr lang="en-US" dirty="0"/>
              <a:t>In RAN1#84 </a:t>
            </a:r>
            <a:r>
              <a:rPr lang="en-US" dirty="0" err="1"/>
              <a:t>bis</a:t>
            </a:r>
            <a:r>
              <a:rPr lang="en-US" dirty="0"/>
              <a:t>, the following agreements were made. However, the last bullet was mistakenly not captured in the TR. To our understanding, the last bullet can not be considered as a formal agreement for usage in the WI and has to be approved again in the WI.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For a UE to be dynamically scheduled with PDSCH and </a:t>
            </a:r>
            <a:r>
              <a:rPr lang="en-US" dirty="0" err="1"/>
              <a:t>sPDSCH</a:t>
            </a:r>
            <a:r>
              <a:rPr lang="en-US" dirty="0"/>
              <a:t> on a </a:t>
            </a:r>
            <a:r>
              <a:rPr lang="en-US" dirty="0" err="1"/>
              <a:t>subframe</a:t>
            </a:r>
            <a:r>
              <a:rPr lang="en-US" dirty="0"/>
              <a:t> granularity, the UE should search for DL assignments in both 1ms control channel and short TTI control channel</a:t>
            </a:r>
          </a:p>
          <a:p>
            <a:r>
              <a:rPr lang="en-US" dirty="0"/>
              <a:t>If a UE can be dynamically scheduled with PDSCH and </a:t>
            </a:r>
            <a:r>
              <a:rPr lang="en-US" dirty="0" err="1"/>
              <a:t>sPDSCH</a:t>
            </a:r>
            <a:r>
              <a:rPr lang="en-US" dirty="0"/>
              <a:t>, the UE behavior in case that valid assignments for both PDSCH and </a:t>
            </a:r>
            <a:r>
              <a:rPr lang="en-US" dirty="0" err="1"/>
              <a:t>sPDSCH</a:t>
            </a:r>
            <a:r>
              <a:rPr lang="en-US" dirty="0"/>
              <a:t> were detected in the same </a:t>
            </a:r>
            <a:r>
              <a:rPr lang="en-US" dirty="0" err="1"/>
              <a:t>subframe</a:t>
            </a:r>
            <a:r>
              <a:rPr lang="en-US" dirty="0"/>
              <a:t> needs to be defined.</a:t>
            </a:r>
          </a:p>
          <a:p>
            <a:endParaRPr lang="en-US" dirty="0"/>
          </a:p>
          <a:p>
            <a:endParaRPr lang="en-US" dirty="0"/>
          </a:p>
          <a:p>
            <a:endParaRPr lang="sv-SE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5616" y="2564904"/>
            <a:ext cx="6772052" cy="2303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73035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Proposal</a:t>
            </a:r>
            <a:r>
              <a:rPr lang="sv-SE" dirty="0"/>
              <a:t> (1)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A UE can be dynamically (with a </a:t>
            </a:r>
            <a:r>
              <a:rPr lang="en-US" dirty="0" err="1"/>
              <a:t>subframe</a:t>
            </a:r>
            <a:r>
              <a:rPr lang="en-US" dirty="0"/>
              <a:t> to </a:t>
            </a:r>
            <a:r>
              <a:rPr lang="en-US" dirty="0" err="1"/>
              <a:t>subframe</a:t>
            </a:r>
            <a:r>
              <a:rPr lang="en-US" dirty="0"/>
              <a:t> granularity) scheduled with legacy TTI unicast PDSCH and/or short TTI unicast PDSCH</a:t>
            </a:r>
            <a:endParaRPr lang="sv-SE" dirty="0"/>
          </a:p>
          <a:p>
            <a:r>
              <a:rPr lang="en-GB" dirty="0"/>
              <a:t>UE configured with </a:t>
            </a:r>
            <a:r>
              <a:rPr lang="en-GB" dirty="0" err="1"/>
              <a:t>sTTI</a:t>
            </a:r>
            <a:r>
              <a:rPr lang="en-GB" dirty="0"/>
              <a:t> shall monitor both DCI and </a:t>
            </a:r>
            <a:r>
              <a:rPr lang="en-GB" dirty="0" err="1"/>
              <a:t>sDCI</a:t>
            </a:r>
            <a:r>
              <a:rPr lang="en-GB" dirty="0"/>
              <a:t> in the same </a:t>
            </a:r>
            <a:r>
              <a:rPr lang="en-GB" dirty="0" err="1"/>
              <a:t>subframe</a:t>
            </a:r>
            <a:r>
              <a:rPr lang="en-GB" dirty="0"/>
              <a:t> for DL assignments</a:t>
            </a:r>
          </a:p>
          <a:p>
            <a:pPr lvl="1"/>
            <a:r>
              <a:rPr lang="en-GB" sz="2400" dirty="0">
                <a:solidFill>
                  <a:srgbClr val="FF0000"/>
                </a:solidFill>
              </a:rPr>
              <a:t>FFS: Activation/deactivation of </a:t>
            </a:r>
            <a:r>
              <a:rPr lang="en-GB" sz="2400" dirty="0" err="1">
                <a:solidFill>
                  <a:srgbClr val="FF0000"/>
                </a:solidFill>
              </a:rPr>
              <a:t>sTTI</a:t>
            </a:r>
            <a:r>
              <a:rPr lang="en-GB" sz="2400" dirty="0">
                <a:solidFill>
                  <a:srgbClr val="FF0000"/>
                </a:solidFill>
              </a:rPr>
              <a:t> monitoring for UEs configured with </a:t>
            </a:r>
            <a:r>
              <a:rPr lang="en-GB" sz="2400" dirty="0" err="1">
                <a:solidFill>
                  <a:srgbClr val="FF0000"/>
                </a:solidFill>
              </a:rPr>
              <a:t>sTTI</a:t>
            </a:r>
            <a:r>
              <a:rPr lang="en-GB" sz="2400" dirty="0">
                <a:solidFill>
                  <a:srgbClr val="FF0000"/>
                </a:solidFill>
              </a:rPr>
              <a:t>, and further methods to reduce number of blind decodes and UE power consumption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4417855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(2)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If valid DL assignments are detected based on C-RNTI/SPS C-RNTI in PDCCH/EPDCCH for PDSCH and PDCCH/</a:t>
            </a:r>
            <a:r>
              <a:rPr lang="en-US" dirty="0" err="1"/>
              <a:t>sPDCCH</a:t>
            </a:r>
            <a:r>
              <a:rPr lang="en-US" dirty="0"/>
              <a:t> for </a:t>
            </a:r>
            <a:r>
              <a:rPr lang="en-US" dirty="0" err="1"/>
              <a:t>sPDSCH</a:t>
            </a:r>
            <a:r>
              <a:rPr lang="en-US" dirty="0"/>
              <a:t> in the same </a:t>
            </a:r>
            <a:r>
              <a:rPr lang="en-US" dirty="0" err="1"/>
              <a:t>subframe</a:t>
            </a:r>
            <a:r>
              <a:rPr lang="en-US" dirty="0"/>
              <a:t> for a given carrier, the UE should decode the </a:t>
            </a:r>
            <a:r>
              <a:rPr lang="en-US" dirty="0" err="1"/>
              <a:t>sPDSCH</a:t>
            </a:r>
            <a:r>
              <a:rPr lang="en-US" dirty="0"/>
              <a:t> and may decode PDSCH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UE shall provide HARQ-ACK feedback for both PDSCH and </a:t>
            </a:r>
            <a:r>
              <a:rPr lang="en-US" dirty="0" err="1">
                <a:solidFill>
                  <a:srgbClr val="FF0000"/>
                </a:solidFill>
              </a:rPr>
              <a:t>sPDSCH</a:t>
            </a:r>
            <a:endParaRPr lang="en-US" dirty="0">
              <a:solidFill>
                <a:srgbClr val="FF0000"/>
              </a:solidFill>
            </a:endParaRP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57926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20818</TotalTime>
  <Words>271</Words>
  <Application>Microsoft Office PowerPoint</Application>
  <PresentationFormat>On-screen Show (4:3)</PresentationFormat>
  <Paragraphs>27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ＭＳ Ｐゴシック</vt:lpstr>
      <vt:lpstr>Arial</vt:lpstr>
      <vt:lpstr>Calibri</vt:lpstr>
      <vt:lpstr>Times New Roman</vt:lpstr>
      <vt:lpstr>Office テーマ</vt:lpstr>
      <vt:lpstr>PowerPoint Presentation</vt:lpstr>
      <vt:lpstr>Background</vt:lpstr>
      <vt:lpstr>Proposal (1)</vt:lpstr>
      <vt:lpstr>Proposal (2)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[Draft] Way Forward on Small Cell Discovery</dc:title>
  <dc:creator>Laetitia Falconetti</dc:creator>
  <cp:lastModifiedBy>Laetitia Falconetti</cp:lastModifiedBy>
  <cp:revision>417</cp:revision>
  <dcterms:created xsi:type="dcterms:W3CDTF">2013-04-12T08:09:08Z</dcterms:created>
  <dcterms:modified xsi:type="dcterms:W3CDTF">2016-11-16T01:28:07Z</dcterms:modified>
</cp:coreProperties>
</file>