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362302" cy="2387600"/>
          </a:xfrm>
        </p:spPr>
        <p:txBody>
          <a:bodyPr anchor="t">
            <a:normAutofit fontScale="90000"/>
          </a:bodyPr>
          <a:lstStyle/>
          <a:p>
            <a:r>
              <a:rPr lang="en-US" sz="4400" dirty="0">
                <a:latin typeface="+mn-lt"/>
              </a:rPr>
              <a:t>WF on CSI-RS and Codebook Size for NR</a:t>
            </a:r>
            <a:br>
              <a:rPr lang="en-US" sz="4400" dirty="0">
                <a:latin typeface="+mn-lt"/>
              </a:rPr>
            </a:b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Ericsson, NTT DOCOMO, Huawei, LG Electronics, Nokia, ASB</a:t>
            </a: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/>
              <a:t>87	</a:t>
            </a:r>
            <a:r>
              <a:rPr lang="en-US" sz="2000" b="1" dirty="0"/>
              <a:t>R1-1613362</a:t>
            </a:r>
          </a:p>
          <a:p>
            <a:pPr>
              <a:defRPr/>
            </a:pPr>
            <a:r>
              <a:rPr lang="en-US" altLang="zh-CN" sz="2000" b="1" dirty="0"/>
              <a:t>Reno, USA, 14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– 18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November, 2016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/>
              <a:t>7.1.3.3</a:t>
            </a:r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From RAN1#86bis</a:t>
            </a:r>
          </a:p>
          <a:p>
            <a:pPr marL="0" indent="0">
              <a:buNone/>
            </a:pPr>
            <a:endParaRPr lang="en-US" b="1" u="sng" dirty="0">
              <a:highlight>
                <a:srgbClr val="00FF00"/>
              </a:highlight>
            </a:endParaRPr>
          </a:p>
          <a:p>
            <a:pPr lvl="1"/>
            <a:r>
              <a:rPr lang="en-US" b="1" u="sng" dirty="0">
                <a:highlight>
                  <a:srgbClr val="00FF00"/>
                </a:highlight>
              </a:rPr>
              <a:t>Agreements</a:t>
            </a:r>
            <a:r>
              <a:rPr lang="en-US" b="1" u="sng" dirty="0"/>
              <a:t>:</a:t>
            </a:r>
            <a:endParaRPr lang="en-US" dirty="0"/>
          </a:p>
          <a:p>
            <a:pPr lvl="1"/>
            <a:r>
              <a:rPr lang="en-US" dirty="0"/>
              <a:t>Support NR CSI-RS pattern with at least the following properties: </a:t>
            </a:r>
          </a:p>
          <a:p>
            <a:pPr lvl="2"/>
            <a:r>
              <a:rPr lang="en-US" dirty="0"/>
              <a:t>CSI-RS mapped in one or multiple [consecutive] symbols</a:t>
            </a:r>
          </a:p>
          <a:p>
            <a:pPr lvl="2"/>
            <a:r>
              <a:rPr lang="en-US" dirty="0"/>
              <a:t>FFS: At least CSI-RS located at the earlier part of a slot in some cases</a:t>
            </a:r>
          </a:p>
          <a:p>
            <a:pPr lvl="3"/>
            <a:r>
              <a:rPr lang="en-US" dirty="0"/>
              <a:t>FFS: before or after the DM-RS agreed to study in RAN1#85</a:t>
            </a:r>
          </a:p>
          <a:p>
            <a:pPr lvl="2"/>
            <a:r>
              <a:rPr lang="en-US" dirty="0"/>
              <a:t>FFS: CSI-RS located at other part of a slot</a:t>
            </a:r>
          </a:p>
          <a:p>
            <a:pPr lvl="2"/>
            <a:r>
              <a:rPr lang="en-US" b="1" u="sng" dirty="0">
                <a:highlight>
                  <a:srgbClr val="808000"/>
                </a:highlight>
              </a:rPr>
              <a:t>Working assumption</a:t>
            </a:r>
            <a:r>
              <a:rPr lang="en-US" b="1" u="sng" dirty="0"/>
              <a:t>:</a:t>
            </a:r>
            <a:r>
              <a:rPr lang="en-US" dirty="0"/>
              <a:t> Configurable density of CSI-RS in frequency and/or time domain by UE-specific manner</a:t>
            </a:r>
          </a:p>
          <a:p>
            <a:pPr lvl="2"/>
            <a:r>
              <a:rPr lang="en-US" b="1" u="sng" dirty="0">
                <a:highlight>
                  <a:srgbClr val="808000"/>
                </a:highlight>
              </a:rPr>
              <a:t>Working assumption</a:t>
            </a:r>
            <a:r>
              <a:rPr lang="en-US" b="1" u="sng" dirty="0"/>
              <a:t>:</a:t>
            </a:r>
            <a:r>
              <a:rPr lang="en-US" dirty="0"/>
              <a:t> CSI-RS for NR should support up to 32 ports </a:t>
            </a:r>
          </a:p>
          <a:p>
            <a:pPr lvl="3"/>
            <a:r>
              <a:rPr lang="en-US" dirty="0">
                <a:highlight>
                  <a:srgbClr val="FFFF00"/>
                </a:highlight>
              </a:rPr>
              <a:t>FFS: whether or not to have 32 ports codebook</a:t>
            </a:r>
          </a:p>
          <a:p>
            <a:pPr lvl="1"/>
            <a:r>
              <a:rPr lang="en-US" dirty="0"/>
              <a:t>Support at least following configurations of NR CSI-RS</a:t>
            </a:r>
          </a:p>
          <a:p>
            <a:pPr lvl="2"/>
            <a:r>
              <a:rPr lang="en-US" dirty="0"/>
              <a:t>UE-specific configuration to support</a:t>
            </a:r>
          </a:p>
          <a:p>
            <a:pPr lvl="3"/>
            <a:r>
              <a:rPr lang="en-US" dirty="0"/>
              <a:t>Wideband CSI-RS, i.e. from UE perspective, the full bandwidth the UE is configured to operate with </a:t>
            </a:r>
          </a:p>
          <a:p>
            <a:pPr lvl="3"/>
            <a:r>
              <a:rPr lang="en-US" dirty="0"/>
              <a:t>Partial-band CSI-RS, i.e. from UE perspective, part of the bandwidth the UE is configured to operate with</a:t>
            </a:r>
          </a:p>
          <a:p>
            <a:pPr lvl="3"/>
            <a:r>
              <a:rPr lang="en-US" dirty="0"/>
              <a:t>FFS: Different patterns may be used for wideband and </a:t>
            </a:r>
            <a:r>
              <a:rPr lang="en-US" dirty="0" err="1"/>
              <a:t>subband</a:t>
            </a:r>
            <a:r>
              <a:rPr lang="en-US" dirty="0"/>
              <a:t> CSI-RSs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012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600" dirty="0"/>
              <a:t>From RAN1#86bis</a:t>
            </a:r>
          </a:p>
          <a:p>
            <a:endParaRPr lang="en-GB" sz="2600" b="1" u="sng" dirty="0"/>
          </a:p>
          <a:p>
            <a:pPr lvl="1"/>
            <a:r>
              <a:rPr lang="en-GB" sz="2200" b="1" u="sng" dirty="0">
                <a:highlight>
                  <a:srgbClr val="00FF00"/>
                </a:highlight>
              </a:rPr>
              <a:t>Agreements</a:t>
            </a:r>
            <a:r>
              <a:rPr lang="en-GB" sz="2200" b="1" u="sng" dirty="0"/>
              <a:t>:</a:t>
            </a:r>
            <a:endParaRPr lang="en-US" sz="2200" dirty="0"/>
          </a:p>
          <a:p>
            <a:pPr lvl="2"/>
            <a:r>
              <a:rPr lang="en-US" sz="1900" dirty="0"/>
              <a:t>CSI-RS configuration for NR includes at least ‘number of antenna ports’</a:t>
            </a:r>
          </a:p>
          <a:p>
            <a:pPr lvl="3"/>
            <a:r>
              <a:rPr lang="en-US" sz="1700" dirty="0"/>
              <a:t>Configuration can be explicit or </a:t>
            </a:r>
            <a:r>
              <a:rPr lang="en-US" sz="1700" dirty="0" err="1"/>
              <a:t>impliit</a:t>
            </a:r>
            <a:endParaRPr lang="en-US" sz="1700" dirty="0"/>
          </a:p>
          <a:p>
            <a:pPr lvl="2"/>
            <a:r>
              <a:rPr lang="en-US" sz="1900" dirty="0"/>
              <a:t>The number of CSI-RS antenna ports can be independently configured for periodic/semi-persistent CSI reporting and aperiodic CSI reporting</a:t>
            </a:r>
          </a:p>
          <a:p>
            <a:pPr lvl="2"/>
            <a:r>
              <a:rPr lang="en-US" sz="1900" b="1" dirty="0"/>
              <a:t> </a:t>
            </a:r>
            <a:endParaRPr lang="en-US" sz="1900" dirty="0"/>
          </a:p>
          <a:p>
            <a:pPr lvl="2"/>
            <a:r>
              <a:rPr lang="en-US" sz="1900" b="1" u="sng" dirty="0">
                <a:highlight>
                  <a:srgbClr val="808000"/>
                </a:highlight>
              </a:rPr>
              <a:t>Working assumption</a:t>
            </a:r>
            <a:r>
              <a:rPr lang="en-US" sz="1900" b="1" u="sng" dirty="0"/>
              <a:t>:</a:t>
            </a:r>
            <a:endParaRPr lang="en-US" sz="1900" dirty="0"/>
          </a:p>
          <a:p>
            <a:pPr lvl="2"/>
            <a:r>
              <a:rPr lang="en-US" sz="1900" dirty="0"/>
              <a:t>The number of antenna ports supported for CSI-RS configuration includes at least the following values</a:t>
            </a:r>
          </a:p>
          <a:p>
            <a:pPr lvl="3"/>
            <a:r>
              <a:rPr lang="en-US" sz="1700" dirty="0">
                <a:highlight>
                  <a:srgbClr val="FFFF00"/>
                </a:highlight>
              </a:rPr>
              <a:t>1,2,4,8,[12],16,[20],[24],[28],32</a:t>
            </a:r>
          </a:p>
          <a:p>
            <a:pPr lvl="2"/>
            <a:r>
              <a:rPr lang="en-US" sz="1900" dirty="0"/>
              <a:t>RAN1 will update/remove above bracket parts in the next meeting</a:t>
            </a:r>
          </a:p>
          <a:p>
            <a:pPr lvl="3"/>
            <a:r>
              <a:rPr lang="en-US" sz="1700" dirty="0"/>
              <a:t>Study e.g., performance, scenario, RS overhead, RS pattern considering the frame structure, reuse of hardware between NR and LTE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364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NR, a UE can be configured with a CSI-RS resource configuration with X ports</a:t>
            </a:r>
          </a:p>
          <a:p>
            <a:pPr lvl="1"/>
            <a:r>
              <a:rPr lang="en-US" dirty="0"/>
              <a:t>Supported values of X are up to at least 32</a:t>
            </a:r>
          </a:p>
          <a:p>
            <a:r>
              <a:rPr lang="en-US" dirty="0"/>
              <a:t>NR supports up to at least 32 port codebook</a:t>
            </a:r>
          </a:p>
          <a:p>
            <a:pPr lvl="1"/>
            <a:r>
              <a:rPr lang="en-US" dirty="0"/>
              <a:t>FFS: Codebook design</a:t>
            </a:r>
          </a:p>
          <a:p>
            <a:r>
              <a:rPr lang="en-US" dirty="0"/>
              <a:t>Study the potential benefits of </a:t>
            </a:r>
            <a:r>
              <a:rPr lang="en-US"/>
              <a:t>64 ports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240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266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等线</vt:lpstr>
      <vt:lpstr>Office Theme</vt:lpstr>
      <vt:lpstr>WF on CSI-RS and Codebook Size for NR  Ericsson, NTT DOCOMO, Huawei, LG Electronics, Nokia, ASB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Stephen Grant</dc:creator>
  <cp:lastModifiedBy>Stephen Grant</cp:lastModifiedBy>
  <cp:revision>21</cp:revision>
  <dcterms:created xsi:type="dcterms:W3CDTF">2016-11-11T20:08:55Z</dcterms:created>
  <dcterms:modified xsi:type="dcterms:W3CDTF">2016-11-15T23:23:12Z</dcterms:modified>
</cp:coreProperties>
</file>